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notesSlide46.xml" ContentType="application/vnd.openxmlformats-officedocument.presentationml.notesSlide+xml"/>
  <Override PartName="/ppt/notesSlides/notesSlide32.xml" ContentType="application/vnd.openxmlformats-officedocument.presentationml.notesSlide+xml"/>
  <Override PartName="/ppt/notesSlides/notesSlide49.xml" ContentType="application/vnd.openxmlformats-officedocument.presentationml.notesSlide+xml"/>
  <Override PartName="/ppt/notesSlides/notesSlide30.xml" ContentType="application/vnd.openxmlformats-officedocument.presentationml.notesSlide+xml"/>
  <Override PartName="/ppt/notesSlides/notesSlide50.xml" ContentType="application/vnd.openxmlformats-officedocument.presentationml.notesSlide+xml"/>
  <Override PartName="/ppt/notesSlides/notesSlide44.xml" ContentType="application/vnd.openxmlformats-officedocument.presentationml.notesSlide+xml"/>
  <Override PartName="/ppt/notesSlides/notesSlide29.xml" ContentType="application/vnd.openxmlformats-officedocument.presentationml.notesSlide+xml"/>
  <Override PartName="/ppt/notesSlides/notesSlide42.xml" ContentType="application/vnd.openxmlformats-officedocument.presentationml.notesSlide+xml"/>
  <Override PartName="/ppt/notesSlides/notesSlide35.xml" ContentType="application/vnd.openxmlformats-officedocument.presentationml.notesSlide+xml"/>
  <Override PartName="/ppt/notesSlides/notesSlide28.xml" ContentType="application/vnd.openxmlformats-officedocument.presentationml.notesSlide+xml"/>
  <Override PartName="/ppt/notesSlides/notesSlide22.xml" ContentType="application/vnd.openxmlformats-officedocument.presentationml.notesSlide+xml"/>
  <Override PartName="/ppt/notesSlides/notesSlide47.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38.xml" ContentType="application/vnd.openxmlformats-officedocument.presentationml.notesSlide+xml"/>
  <Override PartName="/ppt/notesSlides/notesSlide14.xml" ContentType="application/vnd.openxmlformats-officedocument.presentationml.notesSlide+xml"/>
  <Override PartName="/ppt/notesSlides/notesSlide25.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48.xml" ContentType="application/vnd.openxmlformats-officedocument.presentationml.notesSlide+xml"/>
  <Override PartName="/ppt/notesSlides/notesSlide9.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27.xml" ContentType="application/vnd.openxmlformats-officedocument.presentationml.notesSlide+xml"/>
  <Override PartName="/ppt/notesSlides/notesSlide5.xml" ContentType="application/vnd.openxmlformats-officedocument.presentationml.notesSlide+xml"/>
  <Override PartName="/ppt/notesSlides/_rels/notesSlide49.xml.rels" ContentType="application/vnd.openxmlformats-package.relationships+xml"/>
  <Override PartName="/ppt/notesSlides/_rels/notesSlide44.xml.rels" ContentType="application/vnd.openxmlformats-package.relationships+xml"/>
  <Override PartName="/ppt/notesSlides/_rels/notesSlide47.xml.rels" ContentType="application/vnd.openxmlformats-package.relationships+xml"/>
  <Override PartName="/ppt/notesSlides/_rels/notesSlide43.xml.rels" ContentType="application/vnd.openxmlformats-package.relationships+xml"/>
  <Override PartName="/ppt/notesSlides/_rels/notesSlide38.xml.rels" ContentType="application/vnd.openxmlformats-package.relationships+xml"/>
  <Override PartName="/ppt/notesSlides/_rels/notesSlide32.xml.rels" ContentType="application/vnd.openxmlformats-package.relationships+xml"/>
  <Override PartName="/ppt/notesSlides/_rels/notesSlide42.xml.rels" ContentType="application/vnd.openxmlformats-package.relationships+xml"/>
  <Override PartName="/ppt/notesSlides/_rels/notesSlide30.xml.rels" ContentType="application/vnd.openxmlformats-package.relationships+xml"/>
  <Override PartName="/ppt/notesSlides/_rels/notesSlide29.xml.rels" ContentType="application/vnd.openxmlformats-package.relationships+xml"/>
  <Override PartName="/ppt/notesSlides/_rels/notesSlide28.xml.rels" ContentType="application/vnd.openxmlformats-package.relationships+xml"/>
  <Override PartName="/ppt/notesSlides/_rels/notesSlide27.xml.rels" ContentType="application/vnd.openxmlformats-package.relationships+xml"/>
  <Override PartName="/ppt/notesSlides/_rels/notesSlide25.xml.rels" ContentType="application/vnd.openxmlformats-package.relationships+xml"/>
  <Override PartName="/ppt/notesSlides/_rels/notesSlide20.xml.rels" ContentType="application/vnd.openxmlformats-package.relationships+xml"/>
  <Override PartName="/ppt/notesSlides/_rels/notesSlide13.xml.rels" ContentType="application/vnd.openxmlformats-package.relationships+xml"/>
  <Override PartName="/ppt/notesSlides/_rels/notesSlide22.xml.rels" ContentType="application/vnd.openxmlformats-package.relationships+xml"/>
  <Override PartName="/ppt/notesSlides/_rels/notesSlide12.xml.rels" ContentType="application/vnd.openxmlformats-package.relationships+xml"/>
  <Override PartName="/ppt/notesSlides/_rels/notesSlide21.xml.rels" ContentType="application/vnd.openxmlformats-package.relationships+xml"/>
  <Override PartName="/ppt/notesSlides/_rels/notesSlide14.xml.rels" ContentType="application/vnd.openxmlformats-package.relationships+xml"/>
  <Override PartName="/ppt/notesSlides/_rels/notesSlide19.xml.rels" ContentType="application/vnd.openxmlformats-package.relationships+xml"/>
  <Override PartName="/ppt/notesSlides/_rels/notesSlide11.xml.rels" ContentType="application/vnd.openxmlformats-package.relationships+xml"/>
  <Override PartName="/ppt/notesSlides/_rels/notesSlide35.xml.rels" ContentType="application/vnd.openxmlformats-package.relationships+xml"/>
  <Override PartName="/ppt/notesSlides/_rels/notesSlide5.xml.rels" ContentType="application/vnd.openxmlformats-package.relationships+xml"/>
  <Override PartName="/ppt/notesSlides/_rels/notesSlide9.xml.rels" ContentType="application/vnd.openxmlformats-package.relationships+xml"/>
  <Override PartName="/ppt/notesSlides/_rels/notesSlide4.xml.rels" ContentType="application/vnd.openxmlformats-package.relationships+xml"/>
  <Override PartName="/ppt/notesSlides/_rels/notesSlide50.xml.rels" ContentType="application/vnd.openxmlformats-package.relationships+xml"/>
  <Override PartName="/ppt/notesSlides/_rels/notesSlide3.xml.rels" ContentType="application/vnd.openxmlformats-package.relationships+xml"/>
  <Override PartName="/ppt/notesSlides/_rels/notesSlide2.xml.rels" ContentType="application/vnd.openxmlformats-package.relationships+xml"/>
  <Override PartName="/ppt/notesSlides/_rels/notesSlide48.xml.rels" ContentType="application/vnd.openxmlformats-package.relationships+xml"/>
  <Override PartName="/ppt/notesSlides/_rels/notesSlide46.xml.rels" ContentType="application/vnd.openxmlformats-package.relationships+xml"/>
  <Override PartName="/ppt/notesSlides/_rels/notesSlide1.xml.rels" ContentType="application/vnd.openxmlformats-package.relationships+xml"/>
  <Override PartName="/ppt/notesSlides/notesSlide13.xml" ContentType="application/vnd.openxmlformats-officedocument.presentationml.notesSlide+xml"/>
  <Override PartName="/ppt/notesSlides/notesSlide43.xml" ContentType="application/vnd.openxmlformats-officedocument.presentationml.notesSlide+xml"/>
  <Override PartName="/ppt/notesSlides/notesSlide1.xml" ContentType="application/vnd.openxmlformats-officedocument.presentationml.notesSlide+xml"/>
  <Override PartName="/ppt/slides/slide50.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51.xml" ContentType="application/vnd.openxmlformats-officedocument.presentationml.slide+xml"/>
  <Override PartName="/ppt/slides/slide46.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3.xml" ContentType="application/vnd.openxmlformats-officedocument.presentationml.slide+xml"/>
  <Override PartName="/ppt/slides/_rels/slide52.xml.rels" ContentType="application/vnd.openxmlformats-package.relationships+xml"/>
  <Override PartName="/ppt/slides/_rels/slide49.xml.rels" ContentType="application/vnd.openxmlformats-package.relationships+xml"/>
  <Override PartName="/ppt/slides/_rels/slide47.xml.rels" ContentType="application/vnd.openxmlformats-package.relationships+xml"/>
  <Override PartName="/ppt/slides/_rels/slide44.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50.xml.rels" ContentType="application/vnd.openxmlformats-package.relationships+xml"/>
  <Override PartName="/ppt/slides/_rels/slide36.xml.rels" ContentType="application/vnd.openxmlformats-package.relationships+xml"/>
  <Override PartName="/ppt/slides/_rels/slide38.xml.rels" ContentType="application/vnd.openxmlformats-package.relationships+xml"/>
  <Override PartName="/ppt/slides/_rels/slide35.xml.rels" ContentType="application/vnd.openxmlformats-package.relationships+xml"/>
  <Override PartName="/ppt/slides/_rels/slide32.xml.rels" ContentType="application/vnd.openxmlformats-package.relationships+xml"/>
  <Override PartName="/ppt/slides/_rels/slide51.xml.rels" ContentType="application/vnd.openxmlformats-package.relationships+xml"/>
  <Override PartName="/ppt/slides/_rels/slide29.xml.rels" ContentType="application/vnd.openxmlformats-package.relationships+xml"/>
  <Override PartName="/ppt/slides/_rels/slide24.xml.rels" ContentType="application/vnd.openxmlformats-package.relationships+xml"/>
  <Override PartName="/ppt/slides/_rels/slide31.xml.rels" ContentType="application/vnd.openxmlformats-package.relationships+xml"/>
  <Override PartName="/ppt/slides/_rels/slide28.xml.rels" ContentType="application/vnd.openxmlformats-package.relationships+xml"/>
  <Override PartName="/ppt/slides/_rels/slide23.xml.rels" ContentType="application/vnd.openxmlformats-package.relationships+xml"/>
  <Override PartName="/ppt/slides/_rels/slide26.xml.rels" ContentType="application/vnd.openxmlformats-package.relationships+xml"/>
  <Override PartName="/ppt/slides/_rels/slide48.xml.rels" ContentType="application/vnd.openxmlformats-package.relationships+xml"/>
  <Override PartName="/ppt/slides/_rels/slide21.xml.rels" ContentType="application/vnd.openxmlformats-package.relationships+xml"/>
  <Override PartName="/ppt/slides/_rels/slide46.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4.xml.rels" ContentType="application/vnd.openxmlformats-package.relationships+xml"/>
  <Override PartName="/ppt/slides/_rels/slide25.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27.xml.rels" ContentType="application/vnd.openxmlformats-package.relationships+xml"/>
  <Override PartName="/ppt/slides/_rels/slide15.xml.rels" ContentType="application/vnd.openxmlformats-package.relationships+xml"/>
  <Override PartName="/ppt/slides/_rels/slide20.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16.xml.rels" ContentType="application/vnd.openxmlformats-package.relationships+xml"/>
  <Override PartName="/ppt/slides/_rels/slide10.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5.xml.rels" ContentType="application/vnd.openxmlformats-package.relationships+xml"/>
  <Override PartName="/ppt/slides/_rels/slide37.xml.rels" ContentType="application/vnd.openxmlformats-package.relationships+xml"/>
  <Override PartName="/ppt/slides/_rels/slide4.xml.rels" ContentType="application/vnd.openxmlformats-package.relationships+xml"/>
  <Override PartName="/ppt/slides/_rels/slide17.xml.rels" ContentType="application/vnd.openxmlformats-package.relationships+xml"/>
  <Override PartName="/ppt/slides/_rels/slide43.xml.rels" ContentType="application/vnd.openxmlformats-package.relationships+xml"/>
  <Override PartName="/ppt/slides/_rels/slide3.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32.xml" ContentType="application/vnd.openxmlformats-officedocument.presentationml.slide+xml"/>
  <Override PartName="/ppt/slides/slide29.xml" ContentType="application/vnd.openxmlformats-officedocument.presentationml.slide+xml"/>
  <Override PartName="/ppt/slides/slide25.xml" ContentType="application/vnd.openxmlformats-officedocument.presentationml.slide+xml"/>
  <Override PartName="/ppt/slides/slide45.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52.xml" ContentType="application/vnd.openxmlformats-officedocument.presentationml.slide+xml"/>
  <Override PartName="/ppt/slides/slide18.xml" ContentType="application/vnd.openxmlformats-officedocument.presentationml.slide+xml"/>
  <Override PartName="/ppt/slides/slide23.xml" ContentType="application/vnd.openxmlformats-officedocument.presentationml.slide+xml"/>
  <Override PartName="/ppt/slides/slide26.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28.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2.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34.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7.xml" ContentType="application/vnd.openxmlformats-officedocument.presentationml.slide+xml"/>
  <Override PartName="/ppt/slides/slide15.xml" ContentType="application/vnd.openxmlformats-officedocument.presentationml.slide+xml"/>
  <Override PartName="/ppt/slides/slide6.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72.xml" ContentType="application/vnd.openxmlformats-officedocument.presentationml.slideLayout+xml"/>
  <Override PartName="/ppt/slideLayouts/slideLayout69.xml" ContentType="application/vnd.openxmlformats-officedocument.presentationml.slideLayout+xml"/>
  <Override PartName="/ppt/slideLayouts/slideLayout67.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59.xml" ContentType="application/vnd.openxmlformats-officedocument.presentationml.slideLayout+xml"/>
  <Override PartName="/ppt/slideLayouts/slideLayout55.xml" ContentType="application/vnd.openxmlformats-officedocument.presentationml.slideLayout+xml"/>
  <Override PartName="/ppt/slideLayouts/slideLayout60.xml" ContentType="application/vnd.openxmlformats-officedocument.presentationml.slideLayout+xml"/>
  <Override PartName="/ppt/slideLayouts/slideLayout51.xml" ContentType="application/vnd.openxmlformats-officedocument.presentationml.slideLayout+xml"/>
  <Override PartName="/ppt/slideLayouts/slideLayout46.xml" ContentType="application/vnd.openxmlformats-officedocument.presentationml.slideLayout+xml"/>
  <Override PartName="/ppt/slideLayouts/slideLayout56.xml" ContentType="application/vnd.openxmlformats-officedocument.presentationml.slideLayout+xml"/>
  <Override PartName="/ppt/slideLayouts/slideLayout43.xml" ContentType="application/vnd.openxmlformats-officedocument.presentationml.slideLayout+xml"/>
  <Override PartName="/ppt/slideLayouts/slideLayout41.xml" ContentType="application/vnd.openxmlformats-officedocument.presentationml.slideLayout+xml"/>
  <Override PartName="/ppt/slideLayouts/slideLayout39.xml" ContentType="application/vnd.openxmlformats-officedocument.presentationml.slideLayout+xml"/>
  <Override PartName="/ppt/slideLayouts/slideLayout49.xml" ContentType="application/vnd.openxmlformats-officedocument.presentationml.slideLayout+xml"/>
  <Override PartName="/ppt/slideLayouts/slideLayout38.xml" ContentType="application/vnd.openxmlformats-officedocument.presentationml.slideLayout+xml"/>
  <Override PartName="/ppt/slideLayouts/slideLayout48.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63.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61.xml" ContentType="application/vnd.openxmlformats-officedocument.presentationml.slideLayout+xml"/>
  <Override PartName="/ppt/slideLayouts/slideLayout68.xml" ContentType="application/vnd.openxmlformats-officedocument.presentationml.slideLayout+xml"/>
  <Override PartName="/ppt/slideLayouts/slideLayout47.xml" ContentType="application/vnd.openxmlformats-officedocument.presentationml.slideLayout+xml"/>
  <Override PartName="/ppt/slideLayouts/slideLayout52.xml" ContentType="application/vnd.openxmlformats-officedocument.presentationml.slideLayout+xml"/>
  <Override PartName="/ppt/slideLayouts/slideLayout31.xml" ContentType="application/vnd.openxmlformats-officedocument.presentationml.slideLayout+xml"/>
  <Override PartName="/ppt/slideLayouts/slideLayout26.xml" ContentType="application/vnd.openxmlformats-officedocument.presentationml.slideLayout+xml"/>
  <Override PartName="/ppt/slideLayouts/slideLayout37.xml" ContentType="application/vnd.openxmlformats-officedocument.presentationml.slideLayout+xml"/>
  <Override PartName="/ppt/slideLayouts/slideLayout24.xml" ContentType="application/vnd.openxmlformats-officedocument.presentationml.slideLayout+xml"/>
  <Override PartName="/ppt/slideLayouts/slideLayout27.xml" ContentType="application/vnd.openxmlformats-officedocument.presentationml.slideLayout+xml"/>
  <Override PartName="/ppt/slideLayouts/slideLayout54.xml" ContentType="application/vnd.openxmlformats-officedocument.presentationml.slideLayout+xml"/>
  <Override PartName="/ppt/slideLayouts/slideLayout22.xml" ContentType="application/vnd.openxmlformats-officedocument.presentationml.slideLayout+xml"/>
  <Override PartName="/ppt/slideLayouts/slideLayout42.xml" ContentType="application/vnd.openxmlformats-officedocument.presentationml.slideLayout+xml"/>
  <Override PartName="/ppt/slideLayouts/slideLayout21.xml" ContentType="application/vnd.openxmlformats-officedocument.presentationml.slideLayout+xml"/>
  <Override PartName="/ppt/slideLayouts/slideLayout45.xml" ContentType="application/vnd.openxmlformats-officedocument.presentationml.slideLayout+xml"/>
  <Override PartName="/ppt/slideLayouts/slideLayout23.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32.xml" ContentType="application/vnd.openxmlformats-officedocument.presentationml.slideLayout+xml"/>
  <Override PartName="/ppt/slideLayouts/slideLayout17.xml" ContentType="application/vnd.openxmlformats-officedocument.presentationml.slideLayout+xml"/>
  <Override PartName="/ppt/slideLayouts/slideLayout30.xml" ContentType="application/vnd.openxmlformats-officedocument.presentationml.slideLayout+xml"/>
  <Override PartName="/ppt/slideLayouts/slideLayout28.xml" ContentType="application/vnd.openxmlformats-officedocument.presentationml.slideLayout+xml"/>
  <Override PartName="/ppt/slideLayouts/slideLayout12.xml" ContentType="application/vnd.openxmlformats-officedocument.presentationml.slideLayout+xml"/>
  <Override PartName="/ppt/slideLayouts/slideLayout50.xml" ContentType="application/vnd.openxmlformats-officedocument.presentationml.slideLayout+xml"/>
  <Override PartName="/ppt/slideLayouts/slideLayout62.xml" ContentType="application/vnd.openxmlformats-officedocument.presentationml.slideLayout+xml"/>
  <Override PartName="/ppt/slideLayouts/slideLayout44.xml" ContentType="application/vnd.openxmlformats-officedocument.presentationml.slideLayout+xml"/>
  <Override PartName="/ppt/slideLayouts/slideLayout9.xml" ContentType="application/vnd.openxmlformats-officedocument.presentationml.slideLayout+xml"/>
  <Override PartName="/ppt/slideLayouts/slideLayout40.xml" ContentType="application/vnd.openxmlformats-officedocument.presentationml.slideLayout+xml"/>
  <Override PartName="/ppt/slideLayouts/slideLayout29.xml" ContentType="application/vnd.openxmlformats-officedocument.presentationml.slideLayout+xml"/>
  <Override PartName="/ppt/slideLayouts/slideLayout16.xml" ContentType="application/vnd.openxmlformats-officedocument.presentationml.slideLayout+xml"/>
  <Override PartName="/ppt/slideLayouts/slideLayout70.xml" ContentType="application/vnd.openxmlformats-officedocument.presentationml.slideLayout+xml"/>
  <Override PartName="/ppt/slideLayouts/slideLayout7.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53.xml" ContentType="application/vnd.openxmlformats-officedocument.presentationml.slideLayout+xml"/>
  <Override PartName="/ppt/slideLayouts/_rels/slideLayout72.xml.rels" ContentType="application/vnd.openxmlformats-package.relationships+xml"/>
  <Override PartName="/ppt/slideLayouts/_rels/slideLayout71.xml.rels" ContentType="application/vnd.openxmlformats-package.relationships+xml"/>
  <Override PartName="/ppt/slideLayouts/_rels/slideLayout68.xml.rels" ContentType="application/vnd.openxmlformats-package.relationships+xml"/>
  <Override PartName="/ppt/slideLayouts/_rels/slideLayout66.xml.rels" ContentType="application/vnd.openxmlformats-package.relationships+xml"/>
  <Override PartName="/ppt/slideLayouts/_rels/slideLayout65.xml.rels" ContentType="application/vnd.openxmlformats-package.relationships+xml"/>
  <Override PartName="/ppt/slideLayouts/_rels/slideLayout63.xml.rels" ContentType="application/vnd.openxmlformats-package.relationships+xml"/>
  <Override PartName="/ppt/slideLayouts/_rels/slideLayout62.xml.rels" ContentType="application/vnd.openxmlformats-package.relationships+xml"/>
  <Override PartName="/ppt/slideLayouts/_rels/slideLayout59.xml.rels" ContentType="application/vnd.openxmlformats-package.relationships+xml"/>
  <Override PartName="/ppt/slideLayouts/_rels/slideLayout67.xml.rels" ContentType="application/vnd.openxmlformats-package.relationships+xml"/>
  <Override PartName="/ppt/slideLayouts/_rels/slideLayout58.xml.rels" ContentType="application/vnd.openxmlformats-package.relationships+xml"/>
  <Override PartName="/ppt/slideLayouts/_rels/slideLayout53.xml.rels" ContentType="application/vnd.openxmlformats-package.relationships+xml"/>
  <Override PartName="/ppt/slideLayouts/_rels/slideLayout51.xml.rels" ContentType="application/vnd.openxmlformats-package.relationships+xml"/>
  <Override PartName="/ppt/slideLayouts/_rels/slideLayout50.xml.rels" ContentType="application/vnd.openxmlformats-package.relationships+xml"/>
  <Override PartName="/ppt/slideLayouts/_rels/slideLayout49.xml.rels" ContentType="application/vnd.openxmlformats-package.relationships+xml"/>
  <Override PartName="/ppt/slideLayouts/_rels/slideLayout69.xml.rels" ContentType="application/vnd.openxmlformats-package.relationships+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46.xml.rels" ContentType="application/vnd.openxmlformats-package.relationships+xml"/>
  <Override PartName="/ppt/slideLayouts/_rels/slideLayout44.xml.rels" ContentType="application/vnd.openxmlformats-package.relationships+xml"/>
  <Override PartName="/ppt/slideLayouts/_rels/slideLayout57.xml.rels" ContentType="application/vnd.openxmlformats-package.relationships+xml"/>
  <Override PartName="/ppt/slideLayouts/_rels/slideLayout45.xml.rels" ContentType="application/vnd.openxmlformats-package.relationships+xml"/>
  <Override PartName="/ppt/slideLayouts/_rels/slideLayout41.xml.rels" ContentType="application/vnd.openxmlformats-package.relationships+xml"/>
  <Override PartName="/ppt/slideLayouts/_rels/slideLayout52.xml.rels" ContentType="application/vnd.openxmlformats-package.relationships+xml"/>
  <Override PartName="/ppt/slideLayouts/_rels/slideLayout37.xml.rels" ContentType="application/vnd.openxmlformats-package.relationships+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0.xml.rels" ContentType="application/vnd.openxmlformats-package.relationships+xml"/>
  <Override PartName="/ppt/slideLayouts/_rels/slideLayout26.xml.rels" ContentType="application/vnd.openxmlformats-package.relationships+xml"/>
  <Override PartName="/ppt/slideLayouts/_rels/slideLayout25.xml.rels" ContentType="application/vnd.openxmlformats-package.relationships+xml"/>
  <Override PartName="/ppt/slideLayouts/_rels/slideLayout61.xml.rels" ContentType="application/vnd.openxmlformats-package.relationships+xml"/>
  <Override PartName="/ppt/slideLayouts/_rels/slideLayout23.xml.rels" ContentType="application/vnd.openxmlformats-package.relationships+xml"/>
  <Override PartName="/ppt/slideLayouts/_rels/slideLayout40.xml.rels" ContentType="application/vnd.openxmlformats-package.relationships+xml"/>
  <Override PartName="/ppt/slideLayouts/_rels/slideLayout28.xml.rels" ContentType="application/vnd.openxmlformats-package.relationships+xml"/>
  <Override PartName="/ppt/slideLayouts/_rels/slideLayout22.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54.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18.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38.xml.rels" ContentType="application/vnd.openxmlformats-package.relationships+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64.xml.rels" ContentType="application/vnd.openxmlformats-package.relationships+xml"/>
  <Override PartName="/ppt/slideLayouts/_rels/slideLayout55.xml.rels" ContentType="application/vnd.openxmlformats-package.relationships+xml"/>
  <Override PartName="/ppt/slideLayouts/_rels/slideLayout60.xml.rels" ContentType="application/vnd.openxmlformats-package.relationships+xml"/>
  <Override PartName="/ppt/slideLayouts/_rels/slideLayout14.xml.rels" ContentType="application/vnd.openxmlformats-package.relationships+xml"/>
  <Override PartName="/ppt/slideLayouts/_rels/slideLayout32.xml.rels" ContentType="application/vnd.openxmlformats-package.relationships+xml"/>
  <Override PartName="/ppt/slideLayouts/_rels/slideLayout13.xml.rels" ContentType="application/vnd.openxmlformats-package.relationships+xml"/>
  <Override PartName="/ppt/slideLayouts/_rels/slideLayout15.xml.rels" ContentType="application/vnd.openxmlformats-package.relationships+xml"/>
  <Override PartName="/ppt/slideLayouts/_rels/slideLayout11.xml.rels" ContentType="application/vnd.openxmlformats-package.relationships+xml"/>
  <Override PartName="/ppt/slideLayouts/_rels/slideLayout42.xml.rels" ContentType="application/vnd.openxmlformats-package.relationships+xml"/>
  <Override PartName="/ppt/slideLayouts/_rels/slideLayout29.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6.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4.xml.rels" ContentType="application/vnd.openxmlformats-package.relationships+xml"/>
  <Override PartName="/ppt/slideLayouts/_rels/slideLayout3.xml.rels" ContentType="application/vnd.openxmlformats-package.relationships+xml"/>
  <Override PartName="/ppt/slideLayouts/_rels/slideLayout33.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6.xml.rels" ContentType="application/vnd.openxmlformats-package.relationships+xml"/>
  <Override PartName="/ppt/slideLayouts/_rels/slideLayout70.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66.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25.xml" ContentType="application/vnd.openxmlformats-officedocument.presentationml.slideLayout+xml"/>
  <Override PartName="/ppt/slideLayouts/slideLayout14.xml" ContentType="application/vnd.openxmlformats-officedocument.presentationml.slideLayout+xml"/>
  <Override PartName="/ppt/slideLayouts/slideLayout71.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theme/theme7.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media/image85.jpeg" ContentType="image/jpeg"/>
  <Override PartName="/ppt/media/image82.jpeg" ContentType="image/jpeg"/>
  <Override PartName="/ppt/media/image81.jpeg" ContentType="image/jpeg"/>
  <Override PartName="/ppt/media/image79.jpeg" ContentType="image/jpeg"/>
  <Override PartName="/ppt/media/image75.png" ContentType="image/png"/>
  <Override PartName="/ppt/media/image74.jpeg" ContentType="image/jpeg"/>
  <Override PartName="/ppt/media/image72.jpeg" ContentType="image/jpeg"/>
  <Override PartName="/ppt/media/image78.jpeg" ContentType="image/jpeg"/>
  <Override PartName="/ppt/media/image71.jpeg" ContentType="image/jpeg"/>
  <Override PartName="/ppt/media/image70.jpeg" ContentType="image/jpeg"/>
  <Override PartName="/ppt/media/image68.png" ContentType="image/png"/>
  <Override PartName="/ppt/media/image69.png" ContentType="image/png"/>
  <Override PartName="/ppt/media/image67.png" ContentType="image/png"/>
  <Override PartName="/ppt/media/image62.png" ContentType="image/png"/>
  <Override PartName="/ppt/media/image83.jpeg" ContentType="image/jpeg"/>
  <Override PartName="/ppt/media/image60.jpeg" ContentType="image/jpeg"/>
  <Override PartName="/ppt/media/image76.png" ContentType="image/png"/>
  <Override PartName="/ppt/media/image73.jpeg" ContentType="image/jpeg"/>
  <Override PartName="/ppt/media/image59.jpeg" ContentType="image/jpeg"/>
  <Override PartName="/ppt/media/image58.jpeg" ContentType="image/jpeg"/>
  <Override PartName="/ppt/media/image57.jpeg" ContentType="image/jpeg"/>
  <Override PartName="/ppt/media/image56.jpeg" ContentType="image/jpeg"/>
  <Override PartName="/ppt/media/image54.png" ContentType="image/png"/>
  <Override PartName="/ppt/media/image53.png" ContentType="image/png"/>
  <Override PartName="/ppt/media/image50.png" ContentType="image/png"/>
  <Override PartName="/ppt/media/image49.jpeg" ContentType="image/jpeg"/>
  <Override PartName="/ppt/media/image52.jpeg" ContentType="image/jpeg"/>
  <Override PartName="/ppt/media/image48.jpeg" ContentType="image/jpeg"/>
  <Override PartName="/ppt/media/image46.jpeg" ContentType="image/jpeg"/>
  <Override PartName="/ppt/media/image64.png" ContentType="image/png"/>
  <Override PartName="/ppt/media/image45.jpeg" ContentType="image/jpeg"/>
  <Override PartName="/ppt/media/image43.png" ContentType="image/png"/>
  <Override PartName="/ppt/media/image42.png" ContentType="image/png"/>
  <Override PartName="/ppt/media/image65.png" ContentType="image/png"/>
  <Override PartName="/ppt/media/image39.jpeg" ContentType="image/jpeg"/>
  <Override PartName="/ppt/media/image84.jpeg" ContentType="image/jpeg"/>
  <Override PartName="/ppt/media/image40.jpeg" ContentType="image/jpeg"/>
  <Override PartName="/ppt/media/image37.jpeg" ContentType="image/jpeg"/>
  <Override PartName="/ppt/media/image63.png" ContentType="image/png"/>
  <Override PartName="/ppt/media/image36.jpeg" ContentType="image/jpeg"/>
  <Override PartName="/ppt/media/image35.jpeg" ContentType="image/jpeg"/>
  <Override PartName="/ppt/media/image32.png" ContentType="image/png"/>
  <Override PartName="/ppt/media/image30.png" ContentType="image/png"/>
  <Override PartName="/ppt/media/image44.png" ContentType="image/png"/>
  <Override PartName="/ppt/media/image26.png" ContentType="image/png"/>
  <Override PartName="/ppt/media/image41.jpeg" ContentType="image/jpeg"/>
  <Override PartName="/ppt/media/image77.jpeg" ContentType="image/jpeg"/>
  <Override PartName="/ppt/media/image24.png" ContentType="image/png"/>
  <Override PartName="/ppt/media/image22.png" ContentType="image/png"/>
  <Override PartName="/ppt/media/image31.png" ContentType="image/png"/>
  <Override PartName="/ppt/media/image20.png" ContentType="image/png"/>
  <Override PartName="/ppt/media/image80.jpeg" ContentType="image/jpeg"/>
  <Override PartName="/ppt/media/image28.png" ContentType="image/png"/>
  <Override PartName="/ppt/media/image25.png" ContentType="image/png"/>
  <Override PartName="/ppt/media/image33.png" ContentType="image/png"/>
  <Override PartName="/ppt/media/image19.jpeg" ContentType="image/jpeg"/>
  <Override PartName="/ppt/media/image16.png" ContentType="image/png"/>
  <Override PartName="/ppt/media/image17.png" ContentType="image/png"/>
  <Override PartName="/ppt/media/image14.png" ContentType="image/png"/>
  <Override PartName="/ppt/media/image15.jpeg" ContentType="image/jpeg"/>
  <Override PartName="/ppt/media/image23.png" ContentType="image/png"/>
  <Override PartName="/ppt/media/image21.wmf" ContentType="image/x-wmf"/>
  <Override PartName="/ppt/media/image13.png" ContentType="image/png"/>
  <Override PartName="/ppt/media/image66.png" ContentType="image/png"/>
  <Override PartName="/ppt/media/image55.jpeg" ContentType="image/jpeg"/>
  <Override PartName="/ppt/media/image10.png" ContentType="image/png"/>
  <Override PartName="/ppt/media/image29.png" ContentType="image/png"/>
  <Override PartName="/ppt/media/image8.png" ContentType="image/png"/>
  <Override PartName="/ppt/media/image9.jpeg" ContentType="image/jpeg"/>
  <Override PartName="/ppt/media/image38.jpeg" ContentType="image/jpeg"/>
  <Override PartName="/ppt/media/image6.jpeg" ContentType="image/jpeg"/>
  <Override PartName="/ppt/media/image27.jpeg" ContentType="image/jpeg"/>
  <Override PartName="/ppt/media/image5.png" ContentType="image/png"/>
  <Override PartName="/ppt/media/image51.jpeg" ContentType="image/jpeg"/>
  <Override PartName="/ppt/media/image34.jpeg" ContentType="image/jpeg"/>
  <Override PartName="/ppt/media/image12.jpeg" ContentType="image/jpeg"/>
  <Override PartName="/ppt/media/image18.png" ContentType="image/png"/>
  <Override PartName="/ppt/media/image7.png" ContentType="image/png"/>
  <Override PartName="/ppt/media/image4.png" ContentType="image/png"/>
  <Override PartName="/ppt/media/image2.png" ContentType="image/png"/>
  <Override PartName="/ppt/media/image61.jpeg" ContentType="image/jpeg"/>
  <Override PartName="/ppt/media/image3.jpeg" ContentType="image/jpeg"/>
  <Override PartName="/ppt/media/image47.jpeg" ContentType="image/jpeg"/>
  <Override PartName="/ppt/media/image1.png" ContentType="image/png"/>
  <Override PartName="/ppt/media/image11.png" ContentType="image/png"/>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6.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 id="2147483687" r:id="rId5"/>
    <p:sldMasterId id="2147483700" r:id="rId6"/>
    <p:sldMasterId id="214748371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Lst>
  <p:sldSz cx="9144000" cy="6858000"/>
  <p:notesSz cx="6761162" cy="99425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notesMaster" Target="notesMasters/notesMaster1.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Relationship Id="rId56" Type="http://schemas.openxmlformats.org/officeDocument/2006/relationships/slide" Target="slides/slide48.xml"/><Relationship Id="rId57" Type="http://schemas.openxmlformats.org/officeDocument/2006/relationships/slide" Target="slides/slide49.xml"/><Relationship Id="rId58" Type="http://schemas.openxmlformats.org/officeDocument/2006/relationships/slide" Target="slides/slide50.xml"/><Relationship Id="rId59" Type="http://schemas.openxmlformats.org/officeDocument/2006/relationships/slide" Target="slides/slide51.xml"/><Relationship Id="rId60" Type="http://schemas.openxmlformats.org/officeDocument/2006/relationships/slide" Target="slides/slide52.xml"/>
</Relationships>
</file>

<file path=ppt/notesMasters/_rels/notesMaster1.xml.rels><?xml version="1.0" encoding="UTF-8"?>
<Relationships xmlns="http://schemas.openxmlformats.org/package/2006/relationships"><Relationship Id="rId1" Type="http://schemas.openxmlformats.org/officeDocument/2006/relationships/theme" Target="../theme/theme7.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6" name="PlaceHolder 1"/>
          <p:cNvSpPr>
            <a:spLocks noGrp="1"/>
          </p:cNvSpPr>
          <p:nvPr>
            <p:ph type="body"/>
          </p:nvPr>
        </p:nvSpPr>
        <p:spPr>
          <a:xfrm>
            <a:off x="756000" y="5078520"/>
            <a:ext cx="6047640" cy="4811040"/>
          </a:xfrm>
          <a:prstGeom prst="rect">
            <a:avLst/>
          </a:prstGeom>
        </p:spPr>
        <p:txBody>
          <a:bodyPr lIns="0" rIns="0" tIns="0" bIns="0"/>
          <a:p>
            <a:r>
              <a:rPr lang="en-GB" sz="2000">
                <a:latin typeface="Arial"/>
              </a:rPr>
              <a:t>Click to edit the notes format</a:t>
            </a:r>
            <a:endParaRPr/>
          </a:p>
        </p:txBody>
      </p:sp>
      <p:sp>
        <p:nvSpPr>
          <p:cNvPr id="217" name="PlaceHolder 2"/>
          <p:cNvSpPr>
            <a:spLocks noGrp="1"/>
          </p:cNvSpPr>
          <p:nvPr>
            <p:ph type="hdr"/>
          </p:nvPr>
        </p:nvSpPr>
        <p:spPr>
          <a:xfrm>
            <a:off x="0" y="0"/>
            <a:ext cx="3280680" cy="534240"/>
          </a:xfrm>
          <a:prstGeom prst="rect">
            <a:avLst/>
          </a:prstGeom>
        </p:spPr>
        <p:txBody>
          <a:bodyPr lIns="0" rIns="0" tIns="0" bIns="0"/>
          <a:p>
            <a:r>
              <a:rPr lang="en-GB" sz="1400">
                <a:latin typeface="Times New Roman"/>
              </a:rPr>
              <a:t>&lt;header&gt;</a:t>
            </a:r>
            <a:endParaRPr/>
          </a:p>
        </p:txBody>
      </p:sp>
      <p:sp>
        <p:nvSpPr>
          <p:cNvPr id="218" name="PlaceHolder 3"/>
          <p:cNvSpPr>
            <a:spLocks noGrp="1"/>
          </p:cNvSpPr>
          <p:nvPr>
            <p:ph type="dt"/>
          </p:nvPr>
        </p:nvSpPr>
        <p:spPr>
          <a:xfrm>
            <a:off x="4278960" y="0"/>
            <a:ext cx="3280680" cy="534240"/>
          </a:xfrm>
          <a:prstGeom prst="rect">
            <a:avLst/>
          </a:prstGeom>
        </p:spPr>
        <p:txBody>
          <a:bodyPr lIns="0" rIns="0" tIns="0" bIns="0"/>
          <a:p>
            <a:pPr algn="r"/>
            <a:r>
              <a:rPr lang="en-GB" sz="1400">
                <a:latin typeface="Times New Roman"/>
              </a:rPr>
              <a:t>&lt;date/time&gt;</a:t>
            </a:r>
            <a:endParaRPr/>
          </a:p>
        </p:txBody>
      </p:sp>
      <p:sp>
        <p:nvSpPr>
          <p:cNvPr id="219" name="PlaceHolder 4"/>
          <p:cNvSpPr>
            <a:spLocks noGrp="1"/>
          </p:cNvSpPr>
          <p:nvPr>
            <p:ph type="ftr"/>
          </p:nvPr>
        </p:nvSpPr>
        <p:spPr>
          <a:xfrm>
            <a:off x="0" y="10157400"/>
            <a:ext cx="3280680" cy="534240"/>
          </a:xfrm>
          <a:prstGeom prst="rect">
            <a:avLst/>
          </a:prstGeom>
        </p:spPr>
        <p:txBody>
          <a:bodyPr lIns="0" rIns="0" tIns="0" bIns="0" anchor="b"/>
          <a:p>
            <a:r>
              <a:rPr lang="en-GB" sz="1400">
                <a:latin typeface="Times New Roman"/>
              </a:rPr>
              <a:t>&lt;footer&gt;</a:t>
            </a:r>
            <a:endParaRPr/>
          </a:p>
        </p:txBody>
      </p:sp>
      <p:sp>
        <p:nvSpPr>
          <p:cNvPr id="220" name="PlaceHolder 5"/>
          <p:cNvSpPr>
            <a:spLocks noGrp="1"/>
          </p:cNvSpPr>
          <p:nvPr>
            <p:ph type="sldNum"/>
          </p:nvPr>
        </p:nvSpPr>
        <p:spPr>
          <a:xfrm>
            <a:off x="4278960" y="10157400"/>
            <a:ext cx="3280680" cy="534240"/>
          </a:xfrm>
          <a:prstGeom prst="rect">
            <a:avLst/>
          </a:prstGeom>
        </p:spPr>
        <p:txBody>
          <a:bodyPr lIns="0" rIns="0" tIns="0" bIns="0" anchor="b"/>
          <a:p>
            <a:pPr algn="r"/>
            <a:fld id="{B9E552CF-5400-4725-8080-99B17D5AC82D}" type="slidenum">
              <a:rPr lang="en-GB" sz="1400">
                <a:latin typeface="Times New Roman"/>
              </a:rPr>
              <a:t>&lt;number&gt;</a:t>
            </a:fld>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61" name="PlaceHolder 1"/>
          <p:cNvSpPr>
            <a:spLocks noGrp="1"/>
          </p:cNvSpPr>
          <p:nvPr>
            <p:ph type="body"/>
          </p:nvPr>
        </p:nvSpPr>
        <p:spPr>
          <a:xfrm rot="10800000">
            <a:off x="-11796120" y="-11796480"/>
            <a:ext cx="11796480" cy="11796480"/>
          </a:xfrm>
          <a:prstGeom prst="rect">
            <a:avLst/>
          </a:prstGeom>
        </p:spPr>
        <p:txBody>
          <a:bodyPr lIns="90000" rIns="90000" tIns="45000" bIns="45000"/>
          <a:p>
            <a:endParaRPr/>
          </a:p>
        </p:txBody>
      </p:sp>
      <p:sp>
        <p:nvSpPr>
          <p:cNvPr id="1062" name="CustomShape 2"/>
          <p:cNvSpPr/>
          <p:nvPr/>
        </p:nvSpPr>
        <p:spPr>
          <a:xfrm rot="10800000">
            <a:off x="-11796120" y="-11796480"/>
            <a:ext cx="11796480" cy="11796480"/>
          </a:xfrm>
          <a:prstGeom prst="rect">
            <a:avLst/>
          </a:prstGeom>
          <a:noFill/>
          <a:ln>
            <a:noFill/>
          </a:ln>
        </p:spPr>
        <p:txBody>
          <a:bodyPr lIns="90000" rIns="90000" tIns="45000" bIns="45000"/>
          <a:p>
            <a:pPr>
              <a:lnSpc>
                <a:spcPct val="100000"/>
              </a:lnSpc>
            </a:pPr>
            <a:fld id="{5C4A9C7D-45C0-41CC-9F27-F068E5AFF95B}" type="slidenum">
              <a:rPr lang="en-GB" u="sng">
                <a:solidFill>
                  <a:srgbClr val="000000"/>
                </a:solidFill>
                <a:latin typeface="Arial"/>
                <a:ea typeface="宋体"/>
              </a:rPr>
              <a:t>&lt;number&gt;</a:t>
            </a:fld>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73" name="PlaceHolder 1"/>
          <p:cNvSpPr>
            <a:spLocks noGrp="1"/>
          </p:cNvSpPr>
          <p:nvPr>
            <p:ph type="body"/>
          </p:nvPr>
        </p:nvSpPr>
        <p:spPr>
          <a:xfrm rot="10800000">
            <a:off x="-11796120" y="-11796480"/>
            <a:ext cx="11796480" cy="11796480"/>
          </a:xfrm>
          <a:prstGeom prst="rect">
            <a:avLst/>
          </a:prstGeom>
        </p:spPr>
        <p:txBody>
          <a:bodyPr lIns="90000" rIns="90000" tIns="45000" bIns="45000"/>
          <a:p>
            <a:endParaRPr/>
          </a:p>
        </p:txBody>
      </p:sp>
      <p:sp>
        <p:nvSpPr>
          <p:cNvPr id="1074" name="CustomShape 2"/>
          <p:cNvSpPr/>
          <p:nvPr/>
        </p:nvSpPr>
        <p:spPr>
          <a:xfrm rot="10800000">
            <a:off x="-11796120" y="-11796480"/>
            <a:ext cx="11796480" cy="11796480"/>
          </a:xfrm>
          <a:prstGeom prst="rect">
            <a:avLst/>
          </a:prstGeom>
          <a:noFill/>
          <a:ln>
            <a:noFill/>
          </a:ln>
        </p:spPr>
        <p:txBody>
          <a:bodyPr lIns="90000" rIns="90000" tIns="45000" bIns="45000"/>
          <a:p>
            <a:pPr>
              <a:lnSpc>
                <a:spcPct val="100000"/>
              </a:lnSpc>
            </a:pPr>
            <a:fld id="{52F07E22-8E4C-4515-A779-BCF7E0CA2C36}" type="slidenum">
              <a:rPr lang="en-GB" u="sng">
                <a:solidFill>
                  <a:srgbClr val="000000"/>
                </a:solidFill>
                <a:latin typeface="Arial"/>
                <a:ea typeface="宋体"/>
              </a:rPr>
              <a:t>&lt;number&gt;</a:t>
            </a:fld>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75" name="PlaceHolder 1"/>
          <p:cNvSpPr>
            <a:spLocks noGrp="1"/>
          </p:cNvSpPr>
          <p:nvPr>
            <p:ph type="body"/>
          </p:nvPr>
        </p:nvSpPr>
        <p:spPr>
          <a:xfrm rot="10800000">
            <a:off x="-11796120" y="-11796480"/>
            <a:ext cx="11796480" cy="11796480"/>
          </a:xfrm>
          <a:prstGeom prst="rect">
            <a:avLst/>
          </a:prstGeom>
        </p:spPr>
        <p:txBody>
          <a:bodyPr lIns="90000" rIns="90000" tIns="45000" bIns="45000"/>
          <a:p>
            <a:endParaRPr/>
          </a:p>
        </p:txBody>
      </p:sp>
      <p:sp>
        <p:nvSpPr>
          <p:cNvPr id="1076" name="CustomShape 2"/>
          <p:cNvSpPr/>
          <p:nvPr/>
        </p:nvSpPr>
        <p:spPr>
          <a:xfrm rot="10800000">
            <a:off x="-11796120" y="-11796480"/>
            <a:ext cx="11796480" cy="11796480"/>
          </a:xfrm>
          <a:prstGeom prst="rect">
            <a:avLst/>
          </a:prstGeom>
          <a:noFill/>
          <a:ln>
            <a:noFill/>
          </a:ln>
        </p:spPr>
        <p:txBody>
          <a:bodyPr lIns="90000" rIns="90000" tIns="45000" bIns="45000"/>
          <a:p>
            <a:pPr>
              <a:lnSpc>
                <a:spcPct val="100000"/>
              </a:lnSpc>
            </a:pPr>
            <a:fld id="{FB339F68-1FCA-4131-A4F4-337A8C5A26ED}" type="slidenum">
              <a:rPr lang="en-GB" u="sng">
                <a:solidFill>
                  <a:srgbClr val="000000"/>
                </a:solidFill>
                <a:latin typeface="Arial"/>
                <a:ea typeface="宋体"/>
              </a:rPr>
              <a:t>&lt;number&gt;</a:t>
            </a:fld>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77" name="PlaceHolder 1"/>
          <p:cNvSpPr>
            <a:spLocks noGrp="1"/>
          </p:cNvSpPr>
          <p:nvPr>
            <p:ph type="body"/>
          </p:nvPr>
        </p:nvSpPr>
        <p:spPr>
          <a:xfrm rot="10800000">
            <a:off x="-11796120" y="-11796480"/>
            <a:ext cx="11796480" cy="11796480"/>
          </a:xfrm>
          <a:prstGeom prst="rect">
            <a:avLst/>
          </a:prstGeom>
        </p:spPr>
        <p:txBody>
          <a:bodyPr lIns="90000" rIns="90000" tIns="45000" bIns="45000"/>
          <a:p>
            <a:endParaRPr/>
          </a:p>
        </p:txBody>
      </p:sp>
      <p:sp>
        <p:nvSpPr>
          <p:cNvPr id="1078" name="CustomShape 2"/>
          <p:cNvSpPr/>
          <p:nvPr/>
        </p:nvSpPr>
        <p:spPr>
          <a:xfrm rot="10800000">
            <a:off x="-11796120" y="-11796480"/>
            <a:ext cx="11796480" cy="11796480"/>
          </a:xfrm>
          <a:prstGeom prst="rect">
            <a:avLst/>
          </a:prstGeom>
          <a:noFill/>
          <a:ln>
            <a:noFill/>
          </a:ln>
        </p:spPr>
        <p:txBody>
          <a:bodyPr lIns="90000" rIns="90000" tIns="45000" bIns="45000"/>
          <a:p>
            <a:pPr>
              <a:lnSpc>
                <a:spcPct val="100000"/>
              </a:lnSpc>
            </a:pPr>
            <a:fld id="{93E932B4-562D-4CDC-BA45-B0B540C02626}" type="slidenum">
              <a:rPr lang="en-GB" u="sng">
                <a:solidFill>
                  <a:srgbClr val="000000"/>
                </a:solidFill>
                <a:latin typeface="Arial"/>
                <a:ea typeface="宋体"/>
              </a:rPr>
              <a:t>&lt;number&gt;</a:t>
            </a:fld>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79" name="PlaceHolder 1"/>
          <p:cNvSpPr>
            <a:spLocks noGrp="1"/>
          </p:cNvSpPr>
          <p:nvPr>
            <p:ph type="body"/>
          </p:nvPr>
        </p:nvSpPr>
        <p:spPr>
          <a:xfrm rot="10800000">
            <a:off x="-11796120" y="-11796480"/>
            <a:ext cx="11796480" cy="11796480"/>
          </a:xfrm>
          <a:prstGeom prst="rect">
            <a:avLst/>
          </a:prstGeom>
        </p:spPr>
        <p:txBody>
          <a:bodyPr lIns="90000" rIns="90000" tIns="45000" bIns="45000"/>
          <a:p>
            <a:endParaRPr/>
          </a:p>
        </p:txBody>
      </p:sp>
      <p:sp>
        <p:nvSpPr>
          <p:cNvPr id="1080" name="CustomShape 2"/>
          <p:cNvSpPr/>
          <p:nvPr/>
        </p:nvSpPr>
        <p:spPr>
          <a:xfrm rot="10800000">
            <a:off x="-11796120" y="-11796480"/>
            <a:ext cx="11796480" cy="11796480"/>
          </a:xfrm>
          <a:prstGeom prst="rect">
            <a:avLst/>
          </a:prstGeom>
          <a:noFill/>
          <a:ln>
            <a:noFill/>
          </a:ln>
        </p:spPr>
        <p:txBody>
          <a:bodyPr lIns="90000" rIns="90000" tIns="45000" bIns="45000"/>
          <a:p>
            <a:pPr>
              <a:lnSpc>
                <a:spcPct val="100000"/>
              </a:lnSpc>
            </a:pPr>
            <a:fld id="{DA9E0E44-648F-435E-AB8B-9FD5D797562D}" type="slidenum">
              <a:rPr lang="en-GB" u="sng">
                <a:solidFill>
                  <a:srgbClr val="000000"/>
                </a:solidFill>
                <a:latin typeface="Arial"/>
                <a:ea typeface="宋体"/>
              </a:rPr>
              <a:t>&lt;number&gt;</a:t>
            </a:fld>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81" name="PlaceHolder 1"/>
          <p:cNvSpPr>
            <a:spLocks noGrp="1"/>
          </p:cNvSpPr>
          <p:nvPr>
            <p:ph type="body"/>
          </p:nvPr>
        </p:nvSpPr>
        <p:spPr>
          <a:xfrm rot="10800000">
            <a:off x="-11796120" y="-11796480"/>
            <a:ext cx="11796480" cy="11796480"/>
          </a:xfrm>
          <a:prstGeom prst="rect">
            <a:avLst/>
          </a:prstGeom>
        </p:spPr>
        <p:txBody>
          <a:bodyPr lIns="90000" rIns="90000" tIns="45000" bIns="45000"/>
          <a:p>
            <a:endParaRPr/>
          </a:p>
        </p:txBody>
      </p:sp>
      <p:sp>
        <p:nvSpPr>
          <p:cNvPr id="1082" name="CustomShape 2"/>
          <p:cNvSpPr/>
          <p:nvPr/>
        </p:nvSpPr>
        <p:spPr>
          <a:xfrm rot="10800000">
            <a:off x="-11796120" y="-11796480"/>
            <a:ext cx="11796480" cy="11796480"/>
          </a:xfrm>
          <a:prstGeom prst="rect">
            <a:avLst/>
          </a:prstGeom>
          <a:noFill/>
          <a:ln>
            <a:noFill/>
          </a:ln>
        </p:spPr>
        <p:txBody>
          <a:bodyPr lIns="90000" rIns="90000" tIns="45000" bIns="45000"/>
          <a:p>
            <a:pPr>
              <a:lnSpc>
                <a:spcPct val="100000"/>
              </a:lnSpc>
            </a:pPr>
            <a:fld id="{48359E51-CED1-41A4-83DB-01C73850129B}" type="slidenum">
              <a:rPr lang="en-GB" u="sng">
                <a:solidFill>
                  <a:srgbClr val="000000"/>
                </a:solidFill>
                <a:latin typeface="Arial"/>
                <a:ea typeface="宋体"/>
              </a:rPr>
              <a:t>&lt;number&gt;</a:t>
            </a:fld>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63" name="PlaceHolder 1"/>
          <p:cNvSpPr>
            <a:spLocks noGrp="1"/>
          </p:cNvSpPr>
          <p:nvPr>
            <p:ph type="body"/>
          </p:nvPr>
        </p:nvSpPr>
        <p:spPr>
          <a:xfrm rot="10800000">
            <a:off x="-11796120" y="-11796480"/>
            <a:ext cx="11796480" cy="11796480"/>
          </a:xfrm>
          <a:prstGeom prst="rect">
            <a:avLst/>
          </a:prstGeom>
        </p:spPr>
        <p:txBody>
          <a:bodyPr lIns="90000" rIns="90000" tIns="45000" bIns="45000"/>
          <a:p>
            <a:endParaRPr/>
          </a:p>
        </p:txBody>
      </p:sp>
      <p:sp>
        <p:nvSpPr>
          <p:cNvPr id="1064" name="CustomShape 2"/>
          <p:cNvSpPr/>
          <p:nvPr/>
        </p:nvSpPr>
        <p:spPr>
          <a:xfrm rot="10800000">
            <a:off x="-11796120" y="-11796480"/>
            <a:ext cx="11796480" cy="11796480"/>
          </a:xfrm>
          <a:prstGeom prst="rect">
            <a:avLst/>
          </a:prstGeom>
          <a:noFill/>
          <a:ln>
            <a:noFill/>
          </a:ln>
        </p:spPr>
        <p:txBody>
          <a:bodyPr lIns="90000" rIns="90000" tIns="45000" bIns="45000"/>
          <a:p>
            <a:pPr>
              <a:lnSpc>
                <a:spcPct val="100000"/>
              </a:lnSpc>
            </a:pPr>
            <a:fld id="{23C3B81D-68BF-4DA5-BCA5-7ADD5D660C57}" type="slidenum">
              <a:rPr lang="en-GB" u="sng">
                <a:solidFill>
                  <a:srgbClr val="000000"/>
                </a:solidFill>
                <a:latin typeface="Arial"/>
                <a:ea typeface="宋体"/>
              </a:rPr>
              <a:t>&lt;number&gt;</a:t>
            </a:fld>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83" name="PlaceHolder 1"/>
          <p:cNvSpPr>
            <a:spLocks noGrp="1"/>
          </p:cNvSpPr>
          <p:nvPr>
            <p:ph type="body"/>
          </p:nvPr>
        </p:nvSpPr>
        <p:spPr>
          <a:xfrm rot="10800000">
            <a:off x="-11796120" y="-11796480"/>
            <a:ext cx="11796480" cy="11796480"/>
          </a:xfrm>
          <a:prstGeom prst="rect">
            <a:avLst/>
          </a:prstGeom>
        </p:spPr>
        <p:txBody>
          <a:bodyPr lIns="90000" rIns="90000" tIns="45000" bIns="45000"/>
          <a:p>
            <a:endParaRPr/>
          </a:p>
        </p:txBody>
      </p:sp>
      <p:sp>
        <p:nvSpPr>
          <p:cNvPr id="1084" name="CustomShape 2"/>
          <p:cNvSpPr/>
          <p:nvPr/>
        </p:nvSpPr>
        <p:spPr>
          <a:xfrm rot="10800000">
            <a:off x="-11796120" y="-11796480"/>
            <a:ext cx="11796480" cy="11796480"/>
          </a:xfrm>
          <a:prstGeom prst="rect">
            <a:avLst/>
          </a:prstGeom>
          <a:noFill/>
          <a:ln>
            <a:noFill/>
          </a:ln>
        </p:spPr>
        <p:txBody>
          <a:bodyPr lIns="90000" rIns="90000" tIns="45000" bIns="45000"/>
          <a:p>
            <a:pPr>
              <a:lnSpc>
                <a:spcPct val="100000"/>
              </a:lnSpc>
            </a:pPr>
            <a:fld id="{085CA7C4-BD35-4A09-948E-A4C770C5B174}" type="slidenum">
              <a:rPr lang="en-GB" u="sng">
                <a:solidFill>
                  <a:srgbClr val="000000"/>
                </a:solidFill>
                <a:latin typeface="Arial"/>
                <a:ea typeface="宋体"/>
              </a:rPr>
              <a:t>&lt;number&gt;</a:t>
            </a:fld>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85" name="PlaceHolder 1"/>
          <p:cNvSpPr>
            <a:spLocks noGrp="1"/>
          </p:cNvSpPr>
          <p:nvPr>
            <p:ph type="body"/>
          </p:nvPr>
        </p:nvSpPr>
        <p:spPr>
          <a:xfrm rot="10800000">
            <a:off x="-11796120" y="-11796480"/>
            <a:ext cx="11796480" cy="11796480"/>
          </a:xfrm>
          <a:prstGeom prst="rect">
            <a:avLst/>
          </a:prstGeom>
        </p:spPr>
        <p:txBody>
          <a:bodyPr lIns="90000" rIns="90000" tIns="45000" bIns="45000"/>
          <a:p>
            <a:endParaRPr/>
          </a:p>
        </p:txBody>
      </p:sp>
      <p:sp>
        <p:nvSpPr>
          <p:cNvPr id="1086" name="CustomShape 2"/>
          <p:cNvSpPr/>
          <p:nvPr/>
        </p:nvSpPr>
        <p:spPr>
          <a:xfrm rot="10800000">
            <a:off x="-11796120" y="-11796480"/>
            <a:ext cx="11796480" cy="11796480"/>
          </a:xfrm>
          <a:prstGeom prst="rect">
            <a:avLst/>
          </a:prstGeom>
          <a:noFill/>
          <a:ln>
            <a:noFill/>
          </a:ln>
        </p:spPr>
        <p:txBody>
          <a:bodyPr lIns="90000" rIns="90000" tIns="45000" bIns="45000"/>
          <a:p>
            <a:pPr>
              <a:lnSpc>
                <a:spcPct val="100000"/>
              </a:lnSpc>
            </a:pPr>
            <a:fld id="{947D9CAD-FF23-4EA3-94B9-A512DF3574F3}" type="slidenum">
              <a:rPr lang="en-GB" u="sng">
                <a:solidFill>
                  <a:srgbClr val="000000"/>
                </a:solidFill>
                <a:latin typeface="Arial"/>
                <a:ea typeface="宋体"/>
              </a:rPr>
              <a:t>&lt;number&gt;</a:t>
            </a:fld>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87" name="PlaceHolder 1"/>
          <p:cNvSpPr>
            <a:spLocks noGrp="1"/>
          </p:cNvSpPr>
          <p:nvPr>
            <p:ph type="body"/>
          </p:nvPr>
        </p:nvSpPr>
        <p:spPr>
          <a:xfrm rot="10800000">
            <a:off x="-11796120" y="-11796480"/>
            <a:ext cx="11796480" cy="11796480"/>
          </a:xfrm>
          <a:prstGeom prst="rect">
            <a:avLst/>
          </a:prstGeom>
        </p:spPr>
        <p:txBody>
          <a:bodyPr lIns="90000" rIns="90000" tIns="45000" bIns="45000"/>
          <a:p>
            <a:endParaRPr/>
          </a:p>
        </p:txBody>
      </p:sp>
      <p:sp>
        <p:nvSpPr>
          <p:cNvPr id="1088" name="CustomShape 2"/>
          <p:cNvSpPr/>
          <p:nvPr/>
        </p:nvSpPr>
        <p:spPr>
          <a:xfrm rot="10800000">
            <a:off x="-11796120" y="-11796480"/>
            <a:ext cx="11796480" cy="11796480"/>
          </a:xfrm>
          <a:prstGeom prst="rect">
            <a:avLst/>
          </a:prstGeom>
          <a:noFill/>
          <a:ln>
            <a:noFill/>
          </a:ln>
        </p:spPr>
        <p:txBody>
          <a:bodyPr lIns="90000" rIns="90000" tIns="45000" bIns="45000"/>
          <a:p>
            <a:pPr>
              <a:lnSpc>
                <a:spcPct val="100000"/>
              </a:lnSpc>
            </a:pPr>
            <a:fld id="{4BAD304B-E643-48F2-BBF7-9D388A67F34A}" type="slidenum">
              <a:rPr lang="en-GB" u="sng">
                <a:solidFill>
                  <a:srgbClr val="000000"/>
                </a:solidFill>
                <a:latin typeface="Arial"/>
                <a:ea typeface="宋体"/>
              </a:rPr>
              <a:t>&lt;number&gt;</a:t>
            </a:fld>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89" name="PlaceHolder 1"/>
          <p:cNvSpPr>
            <a:spLocks noGrp="1"/>
          </p:cNvSpPr>
          <p:nvPr>
            <p:ph type="body"/>
          </p:nvPr>
        </p:nvSpPr>
        <p:spPr>
          <a:xfrm rot="10800000">
            <a:off x="-11796120" y="-11796480"/>
            <a:ext cx="11796480" cy="11796480"/>
          </a:xfrm>
          <a:prstGeom prst="rect">
            <a:avLst/>
          </a:prstGeom>
        </p:spPr>
        <p:txBody>
          <a:bodyPr lIns="90000" rIns="90000" tIns="45000" bIns="45000"/>
          <a:p>
            <a:endParaRPr/>
          </a:p>
        </p:txBody>
      </p:sp>
      <p:sp>
        <p:nvSpPr>
          <p:cNvPr id="1090" name="CustomShape 2"/>
          <p:cNvSpPr/>
          <p:nvPr/>
        </p:nvSpPr>
        <p:spPr>
          <a:xfrm rot="10800000">
            <a:off x="-11796120" y="-11796480"/>
            <a:ext cx="11796480" cy="11796480"/>
          </a:xfrm>
          <a:prstGeom prst="rect">
            <a:avLst/>
          </a:prstGeom>
          <a:noFill/>
          <a:ln>
            <a:noFill/>
          </a:ln>
        </p:spPr>
        <p:txBody>
          <a:bodyPr lIns="90000" rIns="90000" tIns="45000" bIns="45000"/>
          <a:p>
            <a:pPr>
              <a:lnSpc>
                <a:spcPct val="100000"/>
              </a:lnSpc>
            </a:pPr>
            <a:fld id="{9B76CD8B-4672-46D2-B57E-0E76C2E0F84B}" type="slidenum">
              <a:rPr lang="en-GB" u="sng">
                <a:solidFill>
                  <a:srgbClr val="000000"/>
                </a:solidFill>
                <a:latin typeface="Arial"/>
                <a:ea typeface="宋体"/>
              </a:rPr>
              <a:t>&lt;number&gt;</a:t>
            </a:fld>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91" name="PlaceHolder 1"/>
          <p:cNvSpPr>
            <a:spLocks noGrp="1"/>
          </p:cNvSpPr>
          <p:nvPr>
            <p:ph type="body"/>
          </p:nvPr>
        </p:nvSpPr>
        <p:spPr>
          <a:xfrm rot="10800000">
            <a:off x="-11796120" y="-11796480"/>
            <a:ext cx="11796480" cy="11796480"/>
          </a:xfrm>
          <a:prstGeom prst="rect">
            <a:avLst/>
          </a:prstGeom>
        </p:spPr>
        <p:txBody>
          <a:bodyPr lIns="90000" rIns="90000" tIns="45000" bIns="45000"/>
          <a:p>
            <a:endParaRPr/>
          </a:p>
        </p:txBody>
      </p:sp>
      <p:sp>
        <p:nvSpPr>
          <p:cNvPr id="1092" name="CustomShape 2"/>
          <p:cNvSpPr/>
          <p:nvPr/>
        </p:nvSpPr>
        <p:spPr>
          <a:xfrm rot="10800000">
            <a:off x="-11796120" y="-11796480"/>
            <a:ext cx="11796480" cy="11796480"/>
          </a:xfrm>
          <a:prstGeom prst="rect">
            <a:avLst/>
          </a:prstGeom>
          <a:noFill/>
          <a:ln>
            <a:noFill/>
          </a:ln>
        </p:spPr>
        <p:txBody>
          <a:bodyPr lIns="90000" rIns="90000" tIns="45000" bIns="45000"/>
          <a:p>
            <a:pPr>
              <a:lnSpc>
                <a:spcPct val="100000"/>
              </a:lnSpc>
            </a:pPr>
            <a:fld id="{EE0CEF63-3813-4CAE-9283-683471A68E37}" type="slidenum">
              <a:rPr lang="en-GB" u="sng">
                <a:solidFill>
                  <a:srgbClr val="000000"/>
                </a:solidFill>
                <a:latin typeface="Arial"/>
                <a:ea typeface="宋体"/>
              </a:rPr>
              <a:t>&lt;number&gt;</a:t>
            </a:fld>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93" name="PlaceHolder 1"/>
          <p:cNvSpPr>
            <a:spLocks noGrp="1"/>
          </p:cNvSpPr>
          <p:nvPr>
            <p:ph type="body"/>
          </p:nvPr>
        </p:nvSpPr>
        <p:spPr>
          <a:xfrm rot="10800000">
            <a:off x="-11796120" y="-11796480"/>
            <a:ext cx="11796480" cy="11796480"/>
          </a:xfrm>
          <a:prstGeom prst="rect">
            <a:avLst/>
          </a:prstGeom>
        </p:spPr>
        <p:txBody>
          <a:bodyPr lIns="90000" rIns="90000" tIns="45000" bIns="45000"/>
          <a:p>
            <a:endParaRPr/>
          </a:p>
        </p:txBody>
      </p:sp>
      <p:sp>
        <p:nvSpPr>
          <p:cNvPr id="1094" name="CustomShape 2"/>
          <p:cNvSpPr/>
          <p:nvPr/>
        </p:nvSpPr>
        <p:spPr>
          <a:xfrm rot="10800000">
            <a:off x="-11796120" y="-11796480"/>
            <a:ext cx="11796480" cy="11796480"/>
          </a:xfrm>
          <a:prstGeom prst="rect">
            <a:avLst/>
          </a:prstGeom>
          <a:noFill/>
          <a:ln>
            <a:noFill/>
          </a:ln>
        </p:spPr>
        <p:txBody>
          <a:bodyPr lIns="90000" rIns="90000" tIns="45000" bIns="45000"/>
          <a:p>
            <a:pPr>
              <a:lnSpc>
                <a:spcPct val="100000"/>
              </a:lnSpc>
            </a:pPr>
            <a:fld id="{60967217-D056-4340-B756-8B799C57485A}" type="slidenum">
              <a:rPr lang="en-GB" u="sng">
                <a:solidFill>
                  <a:srgbClr val="000000"/>
                </a:solidFill>
                <a:latin typeface="Arial"/>
                <a:ea typeface="宋体"/>
              </a:rPr>
              <a:t>&lt;number&gt;</a:t>
            </a:fld>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95" name="PlaceHolder 1"/>
          <p:cNvSpPr>
            <a:spLocks noGrp="1"/>
          </p:cNvSpPr>
          <p:nvPr>
            <p:ph type="body"/>
          </p:nvPr>
        </p:nvSpPr>
        <p:spPr>
          <a:xfrm rot="10800000">
            <a:off x="-11796120" y="-11796480"/>
            <a:ext cx="11796480" cy="11796480"/>
          </a:xfrm>
          <a:prstGeom prst="rect">
            <a:avLst/>
          </a:prstGeom>
        </p:spPr>
        <p:txBody>
          <a:bodyPr lIns="90000" rIns="90000" tIns="45000" bIns="45000"/>
          <a:p>
            <a:endParaRPr/>
          </a:p>
        </p:txBody>
      </p:sp>
      <p:sp>
        <p:nvSpPr>
          <p:cNvPr id="1096" name="CustomShape 2"/>
          <p:cNvSpPr/>
          <p:nvPr/>
        </p:nvSpPr>
        <p:spPr>
          <a:xfrm rot="10800000">
            <a:off x="-11796120" y="-11796480"/>
            <a:ext cx="11796480" cy="11796480"/>
          </a:xfrm>
          <a:prstGeom prst="rect">
            <a:avLst/>
          </a:prstGeom>
          <a:noFill/>
          <a:ln>
            <a:noFill/>
          </a:ln>
        </p:spPr>
        <p:txBody>
          <a:bodyPr lIns="90000" rIns="90000" tIns="45000" bIns="45000"/>
          <a:p>
            <a:pPr>
              <a:lnSpc>
                <a:spcPct val="100000"/>
              </a:lnSpc>
            </a:pPr>
            <a:fld id="{A550C4BD-CD2C-4483-881A-D3BBB8CCA9E8}" type="slidenum">
              <a:rPr lang="en-GB" u="sng">
                <a:solidFill>
                  <a:srgbClr val="000000"/>
                </a:solidFill>
                <a:latin typeface="Arial"/>
                <a:ea typeface="宋体"/>
              </a:rPr>
              <a:t>&lt;number&gt;</a:t>
            </a:fld>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65" name="PlaceHolder 1"/>
          <p:cNvSpPr>
            <a:spLocks noGrp="1"/>
          </p:cNvSpPr>
          <p:nvPr>
            <p:ph type="body"/>
          </p:nvPr>
        </p:nvSpPr>
        <p:spPr>
          <a:xfrm rot="10800000">
            <a:off x="-11796120" y="-11796480"/>
            <a:ext cx="11796480" cy="11796480"/>
          </a:xfrm>
          <a:prstGeom prst="rect">
            <a:avLst/>
          </a:prstGeom>
        </p:spPr>
        <p:txBody>
          <a:bodyPr lIns="90000" rIns="90000" tIns="45000" bIns="45000"/>
          <a:p>
            <a:endParaRPr/>
          </a:p>
        </p:txBody>
      </p:sp>
      <p:sp>
        <p:nvSpPr>
          <p:cNvPr id="1066" name="CustomShape 2"/>
          <p:cNvSpPr/>
          <p:nvPr/>
        </p:nvSpPr>
        <p:spPr>
          <a:xfrm rot="10800000">
            <a:off x="-11796120" y="-11796480"/>
            <a:ext cx="11796480" cy="11796480"/>
          </a:xfrm>
          <a:prstGeom prst="rect">
            <a:avLst/>
          </a:prstGeom>
          <a:noFill/>
          <a:ln>
            <a:noFill/>
          </a:ln>
        </p:spPr>
        <p:txBody>
          <a:bodyPr lIns="90000" rIns="90000" tIns="45000" bIns="45000"/>
          <a:p>
            <a:pPr>
              <a:lnSpc>
                <a:spcPct val="100000"/>
              </a:lnSpc>
            </a:pPr>
            <a:fld id="{1CBA9D3A-9BA3-4E58-B314-88BE3E024050}" type="slidenum">
              <a:rPr lang="en-GB" u="sng">
                <a:solidFill>
                  <a:srgbClr val="000000"/>
                </a:solidFill>
                <a:latin typeface="Arial"/>
                <a:ea typeface="宋体"/>
              </a:rPr>
              <a:t>&lt;number&gt;</a:t>
            </a:fld>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97" name="PlaceHolder 1"/>
          <p:cNvSpPr>
            <a:spLocks noGrp="1"/>
          </p:cNvSpPr>
          <p:nvPr>
            <p:ph type="body"/>
          </p:nvPr>
        </p:nvSpPr>
        <p:spPr>
          <a:xfrm rot="10800000">
            <a:off x="-11796120" y="-11796480"/>
            <a:ext cx="11796480" cy="11796480"/>
          </a:xfrm>
          <a:prstGeom prst="rect">
            <a:avLst/>
          </a:prstGeom>
        </p:spPr>
        <p:txBody>
          <a:bodyPr lIns="90000" rIns="90000" tIns="45000" bIns="45000"/>
          <a:p>
            <a:endParaRPr/>
          </a:p>
        </p:txBody>
      </p:sp>
      <p:sp>
        <p:nvSpPr>
          <p:cNvPr id="1098" name="CustomShape 2"/>
          <p:cNvSpPr/>
          <p:nvPr/>
        </p:nvSpPr>
        <p:spPr>
          <a:xfrm rot="10800000">
            <a:off x="-11796120" y="-11796480"/>
            <a:ext cx="11796480" cy="11796480"/>
          </a:xfrm>
          <a:prstGeom prst="rect">
            <a:avLst/>
          </a:prstGeom>
          <a:noFill/>
          <a:ln>
            <a:noFill/>
          </a:ln>
        </p:spPr>
        <p:txBody>
          <a:bodyPr lIns="90000" rIns="90000" tIns="45000" bIns="45000"/>
          <a:p>
            <a:pPr>
              <a:lnSpc>
                <a:spcPct val="100000"/>
              </a:lnSpc>
            </a:pPr>
            <a:fld id="{C8F67830-F78E-4485-80A8-5C7D38F72C97}" type="slidenum">
              <a:rPr lang="en-GB" u="sng">
                <a:solidFill>
                  <a:srgbClr val="000000"/>
                </a:solidFill>
                <a:latin typeface="Arial"/>
                <a:ea typeface="宋体"/>
              </a:rPr>
              <a:t>&lt;number&gt;</a:t>
            </a:fld>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99" name="PlaceHolder 1"/>
          <p:cNvSpPr>
            <a:spLocks noGrp="1"/>
          </p:cNvSpPr>
          <p:nvPr>
            <p:ph type="body"/>
          </p:nvPr>
        </p:nvSpPr>
        <p:spPr>
          <a:xfrm rot="10800000">
            <a:off x="-11796120" y="-11796480"/>
            <a:ext cx="11796480" cy="11796480"/>
          </a:xfrm>
          <a:prstGeom prst="rect">
            <a:avLst/>
          </a:prstGeom>
        </p:spPr>
        <p:txBody>
          <a:bodyPr lIns="90000" rIns="90000" tIns="45000" bIns="45000"/>
          <a:p>
            <a:endParaRPr/>
          </a:p>
        </p:txBody>
      </p:sp>
      <p:sp>
        <p:nvSpPr>
          <p:cNvPr id="1100" name="CustomShape 2"/>
          <p:cNvSpPr/>
          <p:nvPr/>
        </p:nvSpPr>
        <p:spPr>
          <a:xfrm rot="10800000">
            <a:off x="-11796120" y="-11796480"/>
            <a:ext cx="11796480" cy="11796480"/>
          </a:xfrm>
          <a:prstGeom prst="rect">
            <a:avLst/>
          </a:prstGeom>
          <a:noFill/>
          <a:ln>
            <a:noFill/>
          </a:ln>
        </p:spPr>
        <p:txBody>
          <a:bodyPr lIns="90000" rIns="90000" tIns="45000" bIns="45000"/>
          <a:p>
            <a:pPr>
              <a:lnSpc>
                <a:spcPct val="100000"/>
              </a:lnSpc>
            </a:pPr>
            <a:fld id="{A1D557C9-DA8C-41AE-A9CB-5B424A08352A}" type="slidenum">
              <a:rPr lang="en-GB" u="sng">
                <a:solidFill>
                  <a:srgbClr val="000000"/>
                </a:solidFill>
                <a:latin typeface="Calibri"/>
                <a:ea typeface="宋体"/>
              </a:rPr>
              <a:t>&lt;number&gt;</a:t>
            </a:fld>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01" name="PlaceHolder 1"/>
          <p:cNvSpPr>
            <a:spLocks noGrp="1"/>
          </p:cNvSpPr>
          <p:nvPr>
            <p:ph type="body"/>
          </p:nvPr>
        </p:nvSpPr>
        <p:spPr>
          <a:xfrm rot="10800000">
            <a:off x="-11796120" y="-11796480"/>
            <a:ext cx="11796480" cy="11796480"/>
          </a:xfrm>
          <a:prstGeom prst="rect">
            <a:avLst/>
          </a:prstGeom>
        </p:spPr>
        <p:txBody>
          <a:bodyPr lIns="90000" rIns="90000" tIns="45000" bIns="45000"/>
          <a:p>
            <a:endParaRPr/>
          </a:p>
        </p:txBody>
      </p:sp>
      <p:sp>
        <p:nvSpPr>
          <p:cNvPr id="1102" name="CustomShape 2"/>
          <p:cNvSpPr/>
          <p:nvPr/>
        </p:nvSpPr>
        <p:spPr>
          <a:xfrm rot="10800000">
            <a:off x="-11796120" y="-11796480"/>
            <a:ext cx="11796480" cy="11796480"/>
          </a:xfrm>
          <a:prstGeom prst="rect">
            <a:avLst/>
          </a:prstGeom>
          <a:noFill/>
          <a:ln>
            <a:noFill/>
          </a:ln>
        </p:spPr>
        <p:txBody>
          <a:bodyPr lIns="90000" rIns="90000" tIns="45000" bIns="45000"/>
          <a:p>
            <a:pPr>
              <a:lnSpc>
                <a:spcPct val="100000"/>
              </a:lnSpc>
            </a:pPr>
            <a:fld id="{D4B40493-92F2-44CB-9B41-1FB7EFD71977}" type="slidenum">
              <a:rPr lang="en-GB" u="sng">
                <a:solidFill>
                  <a:srgbClr val="000000"/>
                </a:solidFill>
                <a:latin typeface="Arial"/>
                <a:ea typeface="宋体"/>
              </a:rPr>
              <a:t>&lt;number&gt;</a:t>
            </a:fld>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03" name="PlaceHolder 1"/>
          <p:cNvSpPr>
            <a:spLocks noGrp="1"/>
          </p:cNvSpPr>
          <p:nvPr>
            <p:ph type="body"/>
          </p:nvPr>
        </p:nvSpPr>
        <p:spPr>
          <a:xfrm rot="10800000">
            <a:off x="-11796120" y="-11796480"/>
            <a:ext cx="11796480" cy="11796480"/>
          </a:xfrm>
          <a:prstGeom prst="rect">
            <a:avLst/>
          </a:prstGeom>
        </p:spPr>
        <p:txBody>
          <a:bodyPr lIns="90000" rIns="90000" tIns="45000" bIns="45000"/>
          <a:p>
            <a:endParaRPr/>
          </a:p>
        </p:txBody>
      </p:sp>
      <p:sp>
        <p:nvSpPr>
          <p:cNvPr id="1104" name="CustomShape 2"/>
          <p:cNvSpPr/>
          <p:nvPr/>
        </p:nvSpPr>
        <p:spPr>
          <a:xfrm rot="10800000">
            <a:off x="-11796120" y="-11796480"/>
            <a:ext cx="11796480" cy="11796480"/>
          </a:xfrm>
          <a:prstGeom prst="rect">
            <a:avLst/>
          </a:prstGeom>
          <a:noFill/>
          <a:ln>
            <a:noFill/>
          </a:ln>
        </p:spPr>
        <p:txBody>
          <a:bodyPr lIns="90000" rIns="90000" tIns="45000" bIns="45000"/>
          <a:p>
            <a:pPr>
              <a:lnSpc>
                <a:spcPct val="100000"/>
              </a:lnSpc>
            </a:pPr>
            <a:fld id="{671A182B-3422-4F8A-A1F6-B51175B4D4AD}" type="slidenum">
              <a:rPr lang="en-GB" u="sng">
                <a:solidFill>
                  <a:srgbClr val="000000"/>
                </a:solidFill>
                <a:latin typeface="Arial"/>
                <a:ea typeface="宋体"/>
              </a:rPr>
              <a:t>&lt;number&gt;</a:t>
            </a:fld>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67" name="PlaceHolder 1"/>
          <p:cNvSpPr>
            <a:spLocks noGrp="1"/>
          </p:cNvSpPr>
          <p:nvPr>
            <p:ph type="body"/>
          </p:nvPr>
        </p:nvSpPr>
        <p:spPr>
          <a:xfrm rot="10800000">
            <a:off x="-11796120" y="-11796480"/>
            <a:ext cx="11796480" cy="11796480"/>
          </a:xfrm>
          <a:prstGeom prst="rect">
            <a:avLst/>
          </a:prstGeom>
        </p:spPr>
        <p:txBody>
          <a:bodyPr lIns="90000" rIns="90000" tIns="45000" bIns="45000"/>
          <a:p>
            <a:endParaRPr/>
          </a:p>
        </p:txBody>
      </p:sp>
      <p:sp>
        <p:nvSpPr>
          <p:cNvPr id="1068" name="CustomShape 2"/>
          <p:cNvSpPr/>
          <p:nvPr/>
        </p:nvSpPr>
        <p:spPr>
          <a:xfrm rot="10800000">
            <a:off x="-11796120" y="-11796480"/>
            <a:ext cx="11796480" cy="11796480"/>
          </a:xfrm>
          <a:prstGeom prst="rect">
            <a:avLst/>
          </a:prstGeom>
          <a:noFill/>
          <a:ln>
            <a:noFill/>
          </a:ln>
        </p:spPr>
        <p:txBody>
          <a:bodyPr lIns="90000" rIns="90000" tIns="45000" bIns="45000"/>
          <a:p>
            <a:pPr>
              <a:lnSpc>
                <a:spcPct val="100000"/>
              </a:lnSpc>
            </a:pPr>
            <a:fld id="{20FBE514-762C-497D-8FD6-73FE99F46EEF}" type="slidenum">
              <a:rPr lang="en-GB" u="sng">
                <a:solidFill>
                  <a:srgbClr val="000000"/>
                </a:solidFill>
                <a:latin typeface="Arial"/>
                <a:ea typeface="宋体"/>
              </a:rPr>
              <a:t>&lt;number&gt;</a:t>
            </a:fld>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05" name="PlaceHolder 1"/>
          <p:cNvSpPr>
            <a:spLocks noGrp="1"/>
          </p:cNvSpPr>
          <p:nvPr>
            <p:ph type="body"/>
          </p:nvPr>
        </p:nvSpPr>
        <p:spPr>
          <a:xfrm rot="10800000">
            <a:off x="-11796120" y="-11796480"/>
            <a:ext cx="11796480" cy="11796480"/>
          </a:xfrm>
          <a:prstGeom prst="rect">
            <a:avLst/>
          </a:prstGeom>
        </p:spPr>
        <p:txBody>
          <a:bodyPr lIns="90000" rIns="90000" tIns="45000" bIns="45000"/>
          <a:p>
            <a:endParaRPr/>
          </a:p>
        </p:txBody>
      </p:sp>
      <p:sp>
        <p:nvSpPr>
          <p:cNvPr id="1106" name="CustomShape 2"/>
          <p:cNvSpPr/>
          <p:nvPr/>
        </p:nvSpPr>
        <p:spPr>
          <a:xfrm rot="10800000">
            <a:off x="-11796120" y="-11796480"/>
            <a:ext cx="11796480" cy="11796480"/>
          </a:xfrm>
          <a:prstGeom prst="rect">
            <a:avLst/>
          </a:prstGeom>
          <a:noFill/>
          <a:ln>
            <a:noFill/>
          </a:ln>
        </p:spPr>
        <p:txBody>
          <a:bodyPr lIns="90000" rIns="90000" tIns="45000" bIns="45000"/>
          <a:p>
            <a:pPr>
              <a:lnSpc>
                <a:spcPct val="100000"/>
              </a:lnSpc>
            </a:pPr>
            <a:fld id="{77D3AEF4-7DEC-4C39-9FFF-C4D45C36C6B5}" type="slidenum">
              <a:rPr lang="en-GB" u="sng">
                <a:solidFill>
                  <a:srgbClr val="000000"/>
                </a:solidFill>
                <a:latin typeface="Arial"/>
                <a:ea typeface="宋体"/>
              </a:rPr>
              <a:t>&lt;number&gt;</a:t>
            </a:fld>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07" name="PlaceHolder 1"/>
          <p:cNvSpPr>
            <a:spLocks noGrp="1"/>
          </p:cNvSpPr>
          <p:nvPr>
            <p:ph type="body"/>
          </p:nvPr>
        </p:nvSpPr>
        <p:spPr>
          <a:xfrm rot="10800000">
            <a:off x="-11796120" y="-11796480"/>
            <a:ext cx="11796480" cy="11796480"/>
          </a:xfrm>
          <a:prstGeom prst="rect">
            <a:avLst/>
          </a:prstGeom>
        </p:spPr>
        <p:txBody>
          <a:bodyPr lIns="90000" rIns="90000" tIns="45000" bIns="45000"/>
          <a:p>
            <a:endParaRPr/>
          </a:p>
        </p:txBody>
      </p:sp>
      <p:sp>
        <p:nvSpPr>
          <p:cNvPr id="1108" name="CustomShape 2"/>
          <p:cNvSpPr/>
          <p:nvPr/>
        </p:nvSpPr>
        <p:spPr>
          <a:xfrm rot="10800000">
            <a:off x="-11796120" y="-11796480"/>
            <a:ext cx="11796480" cy="11796480"/>
          </a:xfrm>
          <a:prstGeom prst="rect">
            <a:avLst/>
          </a:prstGeom>
          <a:noFill/>
          <a:ln>
            <a:noFill/>
          </a:ln>
        </p:spPr>
        <p:txBody>
          <a:bodyPr lIns="90000" rIns="90000" tIns="45000" bIns="45000"/>
          <a:p>
            <a:pPr>
              <a:lnSpc>
                <a:spcPct val="100000"/>
              </a:lnSpc>
            </a:pPr>
            <a:fld id="{D75DCEDA-AAC0-4B6C-B188-AD63198F6052}" type="slidenum">
              <a:rPr lang="en-GB" u="sng">
                <a:solidFill>
                  <a:srgbClr val="000000"/>
                </a:solidFill>
                <a:latin typeface="Arial"/>
                <a:ea typeface="宋体"/>
              </a:rPr>
              <a:t>&lt;number&gt;</a:t>
            </a:fld>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09" name="PlaceHolder 1"/>
          <p:cNvSpPr>
            <a:spLocks noGrp="1"/>
          </p:cNvSpPr>
          <p:nvPr>
            <p:ph type="body"/>
          </p:nvPr>
        </p:nvSpPr>
        <p:spPr>
          <a:xfrm rot="10800000">
            <a:off x="-11796120" y="-11796480"/>
            <a:ext cx="11796480" cy="11796480"/>
          </a:xfrm>
          <a:prstGeom prst="rect">
            <a:avLst/>
          </a:prstGeom>
        </p:spPr>
        <p:txBody>
          <a:bodyPr lIns="90000" rIns="90000" tIns="45000" bIns="45000"/>
          <a:p>
            <a:endParaRPr/>
          </a:p>
        </p:txBody>
      </p:sp>
      <p:sp>
        <p:nvSpPr>
          <p:cNvPr id="1110" name="CustomShape 2"/>
          <p:cNvSpPr/>
          <p:nvPr/>
        </p:nvSpPr>
        <p:spPr>
          <a:xfrm rot="10800000">
            <a:off x="-11796120" y="-11796480"/>
            <a:ext cx="11796480" cy="11796480"/>
          </a:xfrm>
          <a:prstGeom prst="rect">
            <a:avLst/>
          </a:prstGeom>
          <a:noFill/>
          <a:ln>
            <a:noFill/>
          </a:ln>
        </p:spPr>
        <p:txBody>
          <a:bodyPr lIns="90000" rIns="90000" tIns="45000" bIns="45000"/>
          <a:p>
            <a:pPr>
              <a:lnSpc>
                <a:spcPct val="100000"/>
              </a:lnSpc>
            </a:pPr>
            <a:fld id="{9B54A607-0538-4874-8A00-BFBC6C20FC0E}" type="slidenum">
              <a:rPr lang="en-GB" u="sng">
                <a:solidFill>
                  <a:srgbClr val="000000"/>
                </a:solidFill>
                <a:latin typeface="Arial"/>
                <a:ea typeface="宋体"/>
              </a:rPr>
              <a:t>&lt;number&gt;</a:t>
            </a:fld>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11" name="PlaceHolder 1"/>
          <p:cNvSpPr>
            <a:spLocks noGrp="1"/>
          </p:cNvSpPr>
          <p:nvPr>
            <p:ph type="body"/>
          </p:nvPr>
        </p:nvSpPr>
        <p:spPr>
          <a:xfrm rot="10800000">
            <a:off x="-11796120" y="-11796480"/>
            <a:ext cx="11796480" cy="11796480"/>
          </a:xfrm>
          <a:prstGeom prst="rect">
            <a:avLst/>
          </a:prstGeom>
        </p:spPr>
        <p:txBody>
          <a:bodyPr lIns="90000" rIns="90000" tIns="45000" bIns="45000"/>
          <a:p>
            <a:endParaRPr/>
          </a:p>
        </p:txBody>
      </p:sp>
      <p:sp>
        <p:nvSpPr>
          <p:cNvPr id="1112" name="CustomShape 2"/>
          <p:cNvSpPr/>
          <p:nvPr/>
        </p:nvSpPr>
        <p:spPr>
          <a:xfrm rot="10800000">
            <a:off x="-11796120" y="-11796480"/>
            <a:ext cx="11796480" cy="11796480"/>
          </a:xfrm>
          <a:prstGeom prst="rect">
            <a:avLst/>
          </a:prstGeom>
          <a:noFill/>
          <a:ln>
            <a:noFill/>
          </a:ln>
        </p:spPr>
        <p:txBody>
          <a:bodyPr lIns="90000" rIns="90000" tIns="45000" bIns="45000"/>
          <a:p>
            <a:pPr>
              <a:lnSpc>
                <a:spcPct val="100000"/>
              </a:lnSpc>
            </a:pPr>
            <a:fld id="{F93161CE-F8DC-4721-ADEA-74BE4641EEAD}" type="slidenum">
              <a:rPr lang="en-GB" u="sng">
                <a:solidFill>
                  <a:srgbClr val="000000"/>
                </a:solidFill>
                <a:latin typeface="Arial"/>
                <a:ea typeface="宋体"/>
              </a:rPr>
              <a:t>&lt;number&gt;</a:t>
            </a:fld>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13" name="PlaceHolder 1"/>
          <p:cNvSpPr>
            <a:spLocks noGrp="1"/>
          </p:cNvSpPr>
          <p:nvPr>
            <p:ph type="body"/>
          </p:nvPr>
        </p:nvSpPr>
        <p:spPr>
          <a:xfrm rot="10800000">
            <a:off x="-11796120" y="-11796480"/>
            <a:ext cx="11796480" cy="11796480"/>
          </a:xfrm>
          <a:prstGeom prst="rect">
            <a:avLst/>
          </a:prstGeom>
        </p:spPr>
        <p:txBody>
          <a:bodyPr lIns="90000" rIns="90000" tIns="45000" bIns="45000"/>
          <a:p>
            <a:endParaRPr/>
          </a:p>
        </p:txBody>
      </p:sp>
      <p:sp>
        <p:nvSpPr>
          <p:cNvPr id="1114" name="CustomShape 2"/>
          <p:cNvSpPr/>
          <p:nvPr/>
        </p:nvSpPr>
        <p:spPr>
          <a:xfrm rot="10800000">
            <a:off x="-11796120" y="-11796480"/>
            <a:ext cx="11796480" cy="11796480"/>
          </a:xfrm>
          <a:prstGeom prst="rect">
            <a:avLst/>
          </a:prstGeom>
          <a:noFill/>
          <a:ln>
            <a:noFill/>
          </a:ln>
        </p:spPr>
        <p:txBody>
          <a:bodyPr lIns="90000" rIns="90000" tIns="45000" bIns="45000"/>
          <a:p>
            <a:pPr>
              <a:lnSpc>
                <a:spcPct val="100000"/>
              </a:lnSpc>
            </a:pPr>
            <a:fld id="{EE4514F5-087F-418C-AE5A-21B5E1F14FC6}" type="slidenum">
              <a:rPr lang="en-GB" u="sng">
                <a:solidFill>
                  <a:srgbClr val="000000"/>
                </a:solidFill>
                <a:latin typeface="Arial"/>
                <a:ea typeface="宋体"/>
              </a:rPr>
              <a:t>&lt;number&gt;</a:t>
            </a:fld>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15" name="PlaceHolder 1"/>
          <p:cNvSpPr>
            <a:spLocks noGrp="1"/>
          </p:cNvSpPr>
          <p:nvPr>
            <p:ph type="body"/>
          </p:nvPr>
        </p:nvSpPr>
        <p:spPr>
          <a:xfrm rot="10800000">
            <a:off x="-11796120" y="-11796480"/>
            <a:ext cx="11796480" cy="11796480"/>
          </a:xfrm>
          <a:prstGeom prst="rect">
            <a:avLst/>
          </a:prstGeom>
        </p:spPr>
        <p:txBody>
          <a:bodyPr lIns="90000" rIns="90000" tIns="45000" bIns="45000"/>
          <a:p>
            <a:endParaRPr/>
          </a:p>
        </p:txBody>
      </p:sp>
      <p:sp>
        <p:nvSpPr>
          <p:cNvPr id="1116" name="CustomShape 2"/>
          <p:cNvSpPr/>
          <p:nvPr/>
        </p:nvSpPr>
        <p:spPr>
          <a:xfrm rot="10800000">
            <a:off x="-11796120" y="-11796480"/>
            <a:ext cx="11796480" cy="11796480"/>
          </a:xfrm>
          <a:prstGeom prst="rect">
            <a:avLst/>
          </a:prstGeom>
          <a:noFill/>
          <a:ln>
            <a:noFill/>
          </a:ln>
        </p:spPr>
        <p:txBody>
          <a:bodyPr lIns="90000" rIns="90000" tIns="45000" bIns="45000"/>
          <a:p>
            <a:pPr>
              <a:lnSpc>
                <a:spcPct val="100000"/>
              </a:lnSpc>
            </a:pPr>
            <a:fld id="{96672306-B686-4F1C-8846-0FD778B7C2BB}" type="slidenum">
              <a:rPr lang="en-GB" u="sng">
                <a:solidFill>
                  <a:srgbClr val="000000"/>
                </a:solidFill>
                <a:latin typeface="Arial"/>
                <a:ea typeface="宋体"/>
              </a:rPr>
              <a:t>&lt;number&gt;</a:t>
            </a:fld>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17" name="PlaceHolder 1"/>
          <p:cNvSpPr>
            <a:spLocks noGrp="1"/>
          </p:cNvSpPr>
          <p:nvPr>
            <p:ph type="body"/>
          </p:nvPr>
        </p:nvSpPr>
        <p:spPr>
          <a:xfrm rot="10800000">
            <a:off x="-11796120" y="-11796480"/>
            <a:ext cx="11796480" cy="11796480"/>
          </a:xfrm>
          <a:prstGeom prst="rect">
            <a:avLst/>
          </a:prstGeom>
        </p:spPr>
        <p:txBody>
          <a:bodyPr lIns="90000" rIns="90000" tIns="45000" bIns="45000"/>
          <a:p>
            <a:endParaRPr/>
          </a:p>
        </p:txBody>
      </p:sp>
      <p:sp>
        <p:nvSpPr>
          <p:cNvPr id="1118" name="CustomShape 2"/>
          <p:cNvSpPr/>
          <p:nvPr/>
        </p:nvSpPr>
        <p:spPr>
          <a:xfrm rot="10800000">
            <a:off x="-11796120" y="-11796480"/>
            <a:ext cx="11796480" cy="11796480"/>
          </a:xfrm>
          <a:prstGeom prst="rect">
            <a:avLst/>
          </a:prstGeom>
          <a:noFill/>
          <a:ln>
            <a:noFill/>
          </a:ln>
        </p:spPr>
        <p:txBody>
          <a:bodyPr lIns="90000" rIns="90000" tIns="45000" bIns="45000"/>
          <a:p>
            <a:pPr>
              <a:lnSpc>
                <a:spcPct val="100000"/>
              </a:lnSpc>
            </a:pPr>
            <a:fld id="{9DEDC9BA-EE13-438D-BA30-442B0295DBA1}" type="slidenum">
              <a:rPr lang="en-GB" u="sng">
                <a:solidFill>
                  <a:srgbClr val="000000"/>
                </a:solidFill>
                <a:latin typeface="Arial"/>
                <a:ea typeface="宋体"/>
              </a:rPr>
              <a:t>&lt;number&gt;</a:t>
            </a:fld>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69" name="PlaceHolder 1"/>
          <p:cNvSpPr>
            <a:spLocks noGrp="1"/>
          </p:cNvSpPr>
          <p:nvPr>
            <p:ph type="body"/>
          </p:nvPr>
        </p:nvSpPr>
        <p:spPr>
          <a:xfrm rot="10800000">
            <a:off x="-11796120" y="-11796480"/>
            <a:ext cx="11796480" cy="11796480"/>
          </a:xfrm>
          <a:prstGeom prst="rect">
            <a:avLst/>
          </a:prstGeom>
        </p:spPr>
        <p:txBody>
          <a:bodyPr lIns="90000" rIns="90000" tIns="45000" bIns="45000"/>
          <a:p>
            <a:endParaRPr/>
          </a:p>
        </p:txBody>
      </p:sp>
      <p:sp>
        <p:nvSpPr>
          <p:cNvPr id="1070" name="CustomShape 2"/>
          <p:cNvSpPr/>
          <p:nvPr/>
        </p:nvSpPr>
        <p:spPr>
          <a:xfrm rot="10800000">
            <a:off x="-11796120" y="-11796480"/>
            <a:ext cx="11796480" cy="11796480"/>
          </a:xfrm>
          <a:prstGeom prst="rect">
            <a:avLst/>
          </a:prstGeom>
          <a:noFill/>
          <a:ln>
            <a:noFill/>
          </a:ln>
        </p:spPr>
        <p:txBody>
          <a:bodyPr lIns="90000" rIns="90000" tIns="45000" bIns="45000"/>
          <a:p>
            <a:pPr>
              <a:lnSpc>
                <a:spcPct val="100000"/>
              </a:lnSpc>
            </a:pPr>
            <a:fld id="{BD1C16D0-7AFE-4DDA-9CB6-25358187A514}" type="slidenum">
              <a:rPr lang="en-GB" u="sng">
                <a:solidFill>
                  <a:srgbClr val="000000"/>
                </a:solidFill>
                <a:latin typeface="Arial"/>
                <a:ea typeface="宋体"/>
              </a:rPr>
              <a:t>&lt;number&gt;</a:t>
            </a:fld>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19" name="PlaceHolder 1"/>
          <p:cNvSpPr>
            <a:spLocks noGrp="1"/>
          </p:cNvSpPr>
          <p:nvPr>
            <p:ph type="body"/>
          </p:nvPr>
        </p:nvSpPr>
        <p:spPr>
          <a:xfrm rot="10800000">
            <a:off x="-11796120" y="-11796480"/>
            <a:ext cx="11796480" cy="11796480"/>
          </a:xfrm>
          <a:prstGeom prst="rect">
            <a:avLst/>
          </a:prstGeom>
        </p:spPr>
        <p:txBody>
          <a:bodyPr lIns="90000" rIns="90000" tIns="45000" bIns="45000"/>
          <a:p>
            <a:endParaRPr/>
          </a:p>
        </p:txBody>
      </p:sp>
      <p:sp>
        <p:nvSpPr>
          <p:cNvPr id="1120" name="CustomShape 2"/>
          <p:cNvSpPr/>
          <p:nvPr/>
        </p:nvSpPr>
        <p:spPr>
          <a:xfrm rot="10800000">
            <a:off x="-11796120" y="-11796480"/>
            <a:ext cx="11796480" cy="11796480"/>
          </a:xfrm>
          <a:prstGeom prst="rect">
            <a:avLst/>
          </a:prstGeom>
          <a:noFill/>
          <a:ln>
            <a:noFill/>
          </a:ln>
        </p:spPr>
        <p:txBody>
          <a:bodyPr lIns="90000" rIns="90000" tIns="45000" bIns="45000"/>
          <a:p>
            <a:pPr>
              <a:lnSpc>
                <a:spcPct val="100000"/>
              </a:lnSpc>
            </a:pPr>
            <a:fld id="{1B5FB80A-53E0-4539-A24A-D3B446123C37}" type="slidenum">
              <a:rPr lang="en-GB" u="sng">
                <a:solidFill>
                  <a:srgbClr val="000000"/>
                </a:solidFill>
                <a:latin typeface="Arial"/>
                <a:ea typeface="宋体"/>
              </a:rPr>
              <a:t>&lt;number&gt;</a:t>
            </a:fld>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71" name="PlaceHolder 1"/>
          <p:cNvSpPr>
            <a:spLocks noGrp="1"/>
          </p:cNvSpPr>
          <p:nvPr>
            <p:ph type="body"/>
          </p:nvPr>
        </p:nvSpPr>
        <p:spPr>
          <a:xfrm rot="10800000">
            <a:off x="-11796120" y="-11796480"/>
            <a:ext cx="11796480" cy="11796480"/>
          </a:xfrm>
          <a:prstGeom prst="rect">
            <a:avLst/>
          </a:prstGeom>
        </p:spPr>
        <p:txBody>
          <a:bodyPr lIns="90000" rIns="90000" tIns="45000" bIns="45000"/>
          <a:p>
            <a:endParaRPr/>
          </a:p>
        </p:txBody>
      </p:sp>
      <p:sp>
        <p:nvSpPr>
          <p:cNvPr id="1072" name="CustomShape 2"/>
          <p:cNvSpPr/>
          <p:nvPr/>
        </p:nvSpPr>
        <p:spPr>
          <a:xfrm rot="10800000">
            <a:off x="-11796120" y="-11796480"/>
            <a:ext cx="11796480" cy="11796480"/>
          </a:xfrm>
          <a:prstGeom prst="rect">
            <a:avLst/>
          </a:prstGeom>
          <a:noFill/>
          <a:ln>
            <a:noFill/>
          </a:ln>
        </p:spPr>
        <p:txBody>
          <a:bodyPr lIns="90000" rIns="90000" tIns="45000" bIns="45000"/>
          <a:p>
            <a:pPr>
              <a:lnSpc>
                <a:spcPct val="100000"/>
              </a:lnSpc>
            </a:pPr>
            <a:fld id="{6BB43CF8-366C-4015-8296-763D7743DAD9}" type="slidenum">
              <a:rPr lang="en-GB" u="sng">
                <a:solidFill>
                  <a:srgbClr val="000000"/>
                </a:solidFill>
                <a:latin typeface="Arial"/>
                <a:ea typeface="宋体"/>
              </a:rPr>
              <a:t>&lt;number&gt;</a:t>
            </a:fld>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8.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11.png"/>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 Id="rId3" Type="http://schemas.openxmlformats.org/officeDocument/2006/relationships/image" Target="../media/image14.png"/>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png"/><Relationship Id="rId3" Type="http://schemas.openxmlformats.org/officeDocument/2006/relationships/image" Target="../media/image17.png"/>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24" name="PlaceHolder 2"/>
          <p:cNvSpPr>
            <a:spLocks noGrp="1"/>
          </p:cNvSpPr>
          <p:nvPr>
            <p:ph type="body"/>
          </p:nvPr>
        </p:nvSpPr>
        <p:spPr>
          <a:xfrm>
            <a:off x="457200" y="1604520"/>
            <a:ext cx="8229240" cy="1896840"/>
          </a:xfrm>
          <a:prstGeom prst="rect">
            <a:avLst/>
          </a:prstGeom>
        </p:spPr>
        <p:txBody>
          <a:bodyPr lIns="0" rIns="0" tIns="0" bIns="0"/>
          <a:p>
            <a:endParaRPr/>
          </a:p>
        </p:txBody>
      </p:sp>
      <p:sp>
        <p:nvSpPr>
          <p:cNvPr id="25" name="PlaceHolder 3"/>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27"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28"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29" name="PlaceHolder 4"/>
          <p:cNvSpPr>
            <a:spLocks noGrp="1"/>
          </p:cNvSpPr>
          <p:nvPr>
            <p:ph type="body"/>
          </p:nvPr>
        </p:nvSpPr>
        <p:spPr>
          <a:xfrm>
            <a:off x="4674240" y="3682080"/>
            <a:ext cx="4015800" cy="1896840"/>
          </a:xfrm>
          <a:prstGeom prst="rect">
            <a:avLst/>
          </a:prstGeom>
        </p:spPr>
        <p:txBody>
          <a:bodyPr lIns="0" rIns="0" tIns="0" bIns="0"/>
          <a:p>
            <a:endParaRPr/>
          </a:p>
        </p:txBody>
      </p:sp>
      <p:sp>
        <p:nvSpPr>
          <p:cNvPr id="30" name="PlaceHolder 5"/>
          <p:cNvSpPr>
            <a:spLocks noGrp="1"/>
          </p:cNvSpPr>
          <p:nvPr>
            <p:ph type="body"/>
          </p:nvPr>
        </p:nvSpPr>
        <p:spPr>
          <a:xfrm>
            <a:off x="457200" y="3682080"/>
            <a:ext cx="4015800" cy="189684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32" name="PlaceHolder 2"/>
          <p:cNvSpPr>
            <a:spLocks noGrp="1"/>
          </p:cNvSpPr>
          <p:nvPr>
            <p:ph type="body"/>
          </p:nvPr>
        </p:nvSpPr>
        <p:spPr>
          <a:xfrm>
            <a:off x="457200" y="1604520"/>
            <a:ext cx="8229240" cy="3977280"/>
          </a:xfrm>
          <a:prstGeom prst="rect">
            <a:avLst/>
          </a:prstGeom>
        </p:spPr>
        <p:txBody>
          <a:bodyPr lIns="0" rIns="0" tIns="0" bIns="0"/>
          <a:p>
            <a:endParaRPr/>
          </a:p>
        </p:txBody>
      </p:sp>
      <p:sp>
        <p:nvSpPr>
          <p:cNvPr id="33" name="PlaceHolder 3"/>
          <p:cNvSpPr>
            <a:spLocks noGrp="1"/>
          </p:cNvSpPr>
          <p:nvPr>
            <p:ph type="body"/>
          </p:nvPr>
        </p:nvSpPr>
        <p:spPr>
          <a:xfrm>
            <a:off x="457200" y="1604520"/>
            <a:ext cx="8229240" cy="3977280"/>
          </a:xfrm>
          <a:prstGeom prst="rect">
            <a:avLst/>
          </a:prstGeom>
        </p:spPr>
        <p:txBody>
          <a:bodyPr lIns="0" rIns="0" tIns="0" bIns="0"/>
          <a:p>
            <a:endParaRPr/>
          </a:p>
        </p:txBody>
      </p:sp>
      <p:pic>
        <p:nvPicPr>
          <p:cNvPr id="34" name="" descr=""/>
          <p:cNvPicPr/>
          <p:nvPr/>
        </p:nvPicPr>
        <p:blipFill>
          <a:blip r:embed="rId2"/>
          <a:stretch>
            <a:fillRect/>
          </a:stretch>
        </p:blipFill>
        <p:spPr>
          <a:xfrm>
            <a:off x="2079000" y="1604520"/>
            <a:ext cx="4984920" cy="3977280"/>
          </a:xfrm>
          <a:prstGeom prst="rect">
            <a:avLst/>
          </a:prstGeom>
          <a:ln>
            <a:noFill/>
          </a:ln>
        </p:spPr>
      </p:pic>
      <p:pic>
        <p:nvPicPr>
          <p:cNvPr id="35" name="" descr=""/>
          <p:cNvPicPr/>
          <p:nvPr/>
        </p:nvPicPr>
        <p:blipFill>
          <a:blip r:embed="rId3"/>
          <a:stretch>
            <a:fillRect/>
          </a:stretch>
        </p:blipFill>
        <p:spPr>
          <a:xfrm>
            <a:off x="2079000" y="1604520"/>
            <a:ext cx="4984920" cy="39772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39" name="PlaceHolder 2"/>
          <p:cNvSpPr>
            <a:spLocks noGrp="1"/>
          </p:cNvSpPr>
          <p:nvPr>
            <p:ph type="subTitle"/>
          </p:nvPr>
        </p:nvSpPr>
        <p:spPr>
          <a:xfrm>
            <a:off x="457200" y="1604520"/>
            <a:ext cx="8229240" cy="397764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41" name="PlaceHolder 2"/>
          <p:cNvSpPr>
            <a:spLocks noGrp="1"/>
          </p:cNvSpPr>
          <p:nvPr>
            <p:ph type="body"/>
          </p:nvPr>
        </p:nvSpPr>
        <p:spPr>
          <a:xfrm>
            <a:off x="457200" y="1604520"/>
            <a:ext cx="8229240" cy="397728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43"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44" name="PlaceHolder 3"/>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457200" y="273600"/>
            <a:ext cx="8229240" cy="530820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48"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49" name="PlaceHolder 3"/>
          <p:cNvSpPr>
            <a:spLocks noGrp="1"/>
          </p:cNvSpPr>
          <p:nvPr>
            <p:ph type="body"/>
          </p:nvPr>
        </p:nvSpPr>
        <p:spPr>
          <a:xfrm>
            <a:off x="457200" y="3682080"/>
            <a:ext cx="4015800" cy="1896840"/>
          </a:xfrm>
          <a:prstGeom prst="rect">
            <a:avLst/>
          </a:prstGeom>
        </p:spPr>
        <p:txBody>
          <a:bodyPr lIns="0" rIns="0" tIns="0" bIns="0"/>
          <a:p>
            <a:endParaRPr/>
          </a:p>
        </p:txBody>
      </p:sp>
      <p:sp>
        <p:nvSpPr>
          <p:cNvPr id="50" name="PlaceHolder 4"/>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3" name="PlaceHolder 2"/>
          <p:cNvSpPr>
            <a:spLocks noGrp="1"/>
          </p:cNvSpPr>
          <p:nvPr>
            <p:ph type="subTitle"/>
          </p:nvPr>
        </p:nvSpPr>
        <p:spPr>
          <a:xfrm>
            <a:off x="457200" y="1604520"/>
            <a:ext cx="8229240" cy="397764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52"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53"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54" name="PlaceHolder 4"/>
          <p:cNvSpPr>
            <a:spLocks noGrp="1"/>
          </p:cNvSpPr>
          <p:nvPr>
            <p:ph type="body"/>
          </p:nvPr>
        </p:nvSpPr>
        <p:spPr>
          <a:xfrm>
            <a:off x="4674240" y="3682080"/>
            <a:ext cx="4015800" cy="189684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56"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57"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58" name="PlaceHolder 4"/>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60" name="PlaceHolder 2"/>
          <p:cNvSpPr>
            <a:spLocks noGrp="1"/>
          </p:cNvSpPr>
          <p:nvPr>
            <p:ph type="body"/>
          </p:nvPr>
        </p:nvSpPr>
        <p:spPr>
          <a:xfrm>
            <a:off x="457200" y="1604520"/>
            <a:ext cx="8229240" cy="1896840"/>
          </a:xfrm>
          <a:prstGeom prst="rect">
            <a:avLst/>
          </a:prstGeom>
        </p:spPr>
        <p:txBody>
          <a:bodyPr lIns="0" rIns="0" tIns="0" bIns="0"/>
          <a:p>
            <a:endParaRPr/>
          </a:p>
        </p:txBody>
      </p:sp>
      <p:sp>
        <p:nvSpPr>
          <p:cNvPr id="61" name="PlaceHolder 3"/>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63"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64"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65" name="PlaceHolder 4"/>
          <p:cNvSpPr>
            <a:spLocks noGrp="1"/>
          </p:cNvSpPr>
          <p:nvPr>
            <p:ph type="body"/>
          </p:nvPr>
        </p:nvSpPr>
        <p:spPr>
          <a:xfrm>
            <a:off x="4674240" y="3682080"/>
            <a:ext cx="4015800" cy="1896840"/>
          </a:xfrm>
          <a:prstGeom prst="rect">
            <a:avLst/>
          </a:prstGeom>
        </p:spPr>
        <p:txBody>
          <a:bodyPr lIns="0" rIns="0" tIns="0" bIns="0"/>
          <a:p>
            <a:endParaRPr/>
          </a:p>
        </p:txBody>
      </p:sp>
      <p:sp>
        <p:nvSpPr>
          <p:cNvPr id="66" name="PlaceHolder 5"/>
          <p:cNvSpPr>
            <a:spLocks noGrp="1"/>
          </p:cNvSpPr>
          <p:nvPr>
            <p:ph type="body"/>
          </p:nvPr>
        </p:nvSpPr>
        <p:spPr>
          <a:xfrm>
            <a:off x="457200" y="3682080"/>
            <a:ext cx="4015800" cy="189684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68" name="PlaceHolder 2"/>
          <p:cNvSpPr>
            <a:spLocks noGrp="1"/>
          </p:cNvSpPr>
          <p:nvPr>
            <p:ph type="body"/>
          </p:nvPr>
        </p:nvSpPr>
        <p:spPr>
          <a:xfrm>
            <a:off x="457200" y="1604520"/>
            <a:ext cx="8229240" cy="3977280"/>
          </a:xfrm>
          <a:prstGeom prst="rect">
            <a:avLst/>
          </a:prstGeom>
        </p:spPr>
        <p:txBody>
          <a:bodyPr lIns="0" rIns="0" tIns="0" bIns="0"/>
          <a:p>
            <a:endParaRPr/>
          </a:p>
        </p:txBody>
      </p:sp>
      <p:sp>
        <p:nvSpPr>
          <p:cNvPr id="69" name="PlaceHolder 3"/>
          <p:cNvSpPr>
            <a:spLocks noGrp="1"/>
          </p:cNvSpPr>
          <p:nvPr>
            <p:ph type="body"/>
          </p:nvPr>
        </p:nvSpPr>
        <p:spPr>
          <a:xfrm>
            <a:off x="457200" y="1604520"/>
            <a:ext cx="8229240" cy="3977280"/>
          </a:xfrm>
          <a:prstGeom prst="rect">
            <a:avLst/>
          </a:prstGeom>
        </p:spPr>
        <p:txBody>
          <a:bodyPr lIns="0" rIns="0" tIns="0" bIns="0"/>
          <a:p>
            <a:endParaRPr/>
          </a:p>
        </p:txBody>
      </p:sp>
      <p:pic>
        <p:nvPicPr>
          <p:cNvPr id="70" name="" descr=""/>
          <p:cNvPicPr/>
          <p:nvPr/>
        </p:nvPicPr>
        <p:blipFill>
          <a:blip r:embed="rId2"/>
          <a:stretch>
            <a:fillRect/>
          </a:stretch>
        </p:blipFill>
        <p:spPr>
          <a:xfrm>
            <a:off x="2079000" y="1604520"/>
            <a:ext cx="4984920" cy="3977280"/>
          </a:xfrm>
          <a:prstGeom prst="rect">
            <a:avLst/>
          </a:prstGeom>
          <a:ln>
            <a:noFill/>
          </a:ln>
        </p:spPr>
      </p:pic>
      <p:pic>
        <p:nvPicPr>
          <p:cNvPr id="71" name="" descr=""/>
          <p:cNvPicPr/>
          <p:nvPr/>
        </p:nvPicPr>
        <p:blipFill>
          <a:blip r:embed="rId3"/>
          <a:stretch>
            <a:fillRect/>
          </a:stretch>
        </p:blipFill>
        <p:spPr>
          <a:xfrm>
            <a:off x="2079000" y="1604520"/>
            <a:ext cx="4984920" cy="397728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74"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75" name="PlaceHolder 2"/>
          <p:cNvSpPr>
            <a:spLocks noGrp="1"/>
          </p:cNvSpPr>
          <p:nvPr>
            <p:ph type="subTitle"/>
          </p:nvPr>
        </p:nvSpPr>
        <p:spPr>
          <a:xfrm>
            <a:off x="457200" y="1604520"/>
            <a:ext cx="8229240" cy="3977640"/>
          </a:xfrm>
          <a:prstGeom prst="rect">
            <a:avLst/>
          </a:prstGeom>
        </p:spPr>
        <p:txBody>
          <a:bodyPr lIns="0" rIns="0" tIns="0" bIns="0" anchor="ctr"/>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77" name="PlaceHolder 2"/>
          <p:cNvSpPr>
            <a:spLocks noGrp="1"/>
          </p:cNvSpPr>
          <p:nvPr>
            <p:ph type="body"/>
          </p:nvPr>
        </p:nvSpPr>
        <p:spPr>
          <a:xfrm>
            <a:off x="457200" y="1604520"/>
            <a:ext cx="8229240" cy="3977280"/>
          </a:xfrm>
          <a:prstGeom prst="rect">
            <a:avLst/>
          </a:prstGeom>
        </p:spPr>
        <p:txBody>
          <a:bodyPr lIns="0" rIns="0" tIns="0" bIns="0"/>
          <a: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79"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80" name="PlaceHolder 3"/>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81"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5" name="PlaceHolder 2"/>
          <p:cNvSpPr>
            <a:spLocks noGrp="1"/>
          </p:cNvSpPr>
          <p:nvPr>
            <p:ph type="body"/>
          </p:nvPr>
        </p:nvSpPr>
        <p:spPr>
          <a:xfrm>
            <a:off x="457200" y="1604520"/>
            <a:ext cx="8229240" cy="3977280"/>
          </a:xfrm>
          <a:prstGeom prst="rect">
            <a:avLst/>
          </a:prstGeom>
        </p:spPr>
        <p:txBody>
          <a:bodyPr lIns="0" rIns="0" tIns="0" bIns="0"/>
          <a: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82" name="PlaceHolder 1"/>
          <p:cNvSpPr>
            <a:spLocks noGrp="1"/>
          </p:cNvSpPr>
          <p:nvPr>
            <p:ph type="subTitle"/>
          </p:nvPr>
        </p:nvSpPr>
        <p:spPr>
          <a:xfrm>
            <a:off x="457200" y="273600"/>
            <a:ext cx="8229240" cy="5308200"/>
          </a:xfrm>
          <a:prstGeom prst="rect">
            <a:avLst/>
          </a:prstGeom>
        </p:spPr>
        <p:txBody>
          <a:bodyPr lIns="0" rIns="0" tIns="0" bIns="0" anchor="ctr"/>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84"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85" name="PlaceHolder 3"/>
          <p:cNvSpPr>
            <a:spLocks noGrp="1"/>
          </p:cNvSpPr>
          <p:nvPr>
            <p:ph type="body"/>
          </p:nvPr>
        </p:nvSpPr>
        <p:spPr>
          <a:xfrm>
            <a:off x="457200" y="3682080"/>
            <a:ext cx="4015800" cy="1896840"/>
          </a:xfrm>
          <a:prstGeom prst="rect">
            <a:avLst/>
          </a:prstGeom>
        </p:spPr>
        <p:txBody>
          <a:bodyPr lIns="0" rIns="0" tIns="0" bIns="0"/>
          <a:p>
            <a:endParaRPr/>
          </a:p>
        </p:txBody>
      </p:sp>
      <p:sp>
        <p:nvSpPr>
          <p:cNvPr id="86" name="PlaceHolder 4"/>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88"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89"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90" name="PlaceHolder 4"/>
          <p:cNvSpPr>
            <a:spLocks noGrp="1"/>
          </p:cNvSpPr>
          <p:nvPr>
            <p:ph type="body"/>
          </p:nvPr>
        </p:nvSpPr>
        <p:spPr>
          <a:xfrm>
            <a:off x="4674240" y="3682080"/>
            <a:ext cx="4015800" cy="1896840"/>
          </a:xfrm>
          <a:prstGeom prst="rect">
            <a:avLst/>
          </a:prstGeom>
        </p:spPr>
        <p:txBody>
          <a:bodyPr lIns="0" rIns="0" tIns="0" bIns="0"/>
          <a: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92"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93"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94" name="PlaceHolder 4"/>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96" name="PlaceHolder 2"/>
          <p:cNvSpPr>
            <a:spLocks noGrp="1"/>
          </p:cNvSpPr>
          <p:nvPr>
            <p:ph type="body"/>
          </p:nvPr>
        </p:nvSpPr>
        <p:spPr>
          <a:xfrm>
            <a:off x="457200" y="1604520"/>
            <a:ext cx="8229240" cy="1896840"/>
          </a:xfrm>
          <a:prstGeom prst="rect">
            <a:avLst/>
          </a:prstGeom>
        </p:spPr>
        <p:txBody>
          <a:bodyPr lIns="0" rIns="0" tIns="0" bIns="0"/>
          <a:p>
            <a:endParaRPr/>
          </a:p>
        </p:txBody>
      </p:sp>
      <p:sp>
        <p:nvSpPr>
          <p:cNvPr id="97" name="PlaceHolder 3"/>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99"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100"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101" name="PlaceHolder 4"/>
          <p:cNvSpPr>
            <a:spLocks noGrp="1"/>
          </p:cNvSpPr>
          <p:nvPr>
            <p:ph type="body"/>
          </p:nvPr>
        </p:nvSpPr>
        <p:spPr>
          <a:xfrm>
            <a:off x="4674240" y="3682080"/>
            <a:ext cx="4015800" cy="1896840"/>
          </a:xfrm>
          <a:prstGeom prst="rect">
            <a:avLst/>
          </a:prstGeom>
        </p:spPr>
        <p:txBody>
          <a:bodyPr lIns="0" rIns="0" tIns="0" bIns="0"/>
          <a:p>
            <a:endParaRPr/>
          </a:p>
        </p:txBody>
      </p:sp>
      <p:sp>
        <p:nvSpPr>
          <p:cNvPr id="102" name="PlaceHolder 5"/>
          <p:cNvSpPr>
            <a:spLocks noGrp="1"/>
          </p:cNvSpPr>
          <p:nvPr>
            <p:ph type="body"/>
          </p:nvPr>
        </p:nvSpPr>
        <p:spPr>
          <a:xfrm>
            <a:off x="457200" y="3682080"/>
            <a:ext cx="4015800" cy="1896840"/>
          </a:xfrm>
          <a:prstGeom prst="rect">
            <a:avLst/>
          </a:prstGeom>
        </p:spPr>
        <p:txBody>
          <a:bodyPr lIns="0" rIns="0" tIns="0" bIns="0"/>
          <a: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104" name="PlaceHolder 2"/>
          <p:cNvSpPr>
            <a:spLocks noGrp="1"/>
          </p:cNvSpPr>
          <p:nvPr>
            <p:ph type="body"/>
          </p:nvPr>
        </p:nvSpPr>
        <p:spPr>
          <a:xfrm>
            <a:off x="457200" y="1604520"/>
            <a:ext cx="8229240" cy="3977280"/>
          </a:xfrm>
          <a:prstGeom prst="rect">
            <a:avLst/>
          </a:prstGeom>
        </p:spPr>
        <p:txBody>
          <a:bodyPr lIns="0" rIns="0" tIns="0" bIns="0"/>
          <a:p>
            <a:endParaRPr/>
          </a:p>
        </p:txBody>
      </p:sp>
      <p:sp>
        <p:nvSpPr>
          <p:cNvPr id="105" name="PlaceHolder 3"/>
          <p:cNvSpPr>
            <a:spLocks noGrp="1"/>
          </p:cNvSpPr>
          <p:nvPr>
            <p:ph type="body"/>
          </p:nvPr>
        </p:nvSpPr>
        <p:spPr>
          <a:xfrm>
            <a:off x="457200" y="1604520"/>
            <a:ext cx="8229240" cy="3977280"/>
          </a:xfrm>
          <a:prstGeom prst="rect">
            <a:avLst/>
          </a:prstGeom>
        </p:spPr>
        <p:txBody>
          <a:bodyPr lIns="0" rIns="0" tIns="0" bIns="0"/>
          <a:p>
            <a:endParaRPr/>
          </a:p>
        </p:txBody>
      </p:sp>
      <p:pic>
        <p:nvPicPr>
          <p:cNvPr id="106" name="" descr=""/>
          <p:cNvPicPr/>
          <p:nvPr/>
        </p:nvPicPr>
        <p:blipFill>
          <a:blip r:embed="rId2"/>
          <a:stretch>
            <a:fillRect/>
          </a:stretch>
        </p:blipFill>
        <p:spPr>
          <a:xfrm>
            <a:off x="2079000" y="1604520"/>
            <a:ext cx="4984920" cy="3977280"/>
          </a:xfrm>
          <a:prstGeom prst="rect">
            <a:avLst/>
          </a:prstGeom>
          <a:ln>
            <a:noFill/>
          </a:ln>
        </p:spPr>
      </p:pic>
      <p:pic>
        <p:nvPicPr>
          <p:cNvPr id="107" name="" descr=""/>
          <p:cNvPicPr/>
          <p:nvPr/>
        </p:nvPicPr>
        <p:blipFill>
          <a:blip r:embed="rId3"/>
          <a:stretch>
            <a:fillRect/>
          </a:stretch>
        </p:blipFill>
        <p:spPr>
          <a:xfrm>
            <a:off x="2079000" y="1604520"/>
            <a:ext cx="4984920" cy="397728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111" name="PlaceHolder 2"/>
          <p:cNvSpPr>
            <a:spLocks noGrp="1"/>
          </p:cNvSpPr>
          <p:nvPr>
            <p:ph type="subTitle"/>
          </p:nvPr>
        </p:nvSpPr>
        <p:spPr>
          <a:xfrm>
            <a:off x="457200" y="1604520"/>
            <a:ext cx="8229240" cy="3977640"/>
          </a:xfrm>
          <a:prstGeom prst="rect">
            <a:avLst/>
          </a:prstGeom>
        </p:spPr>
        <p:txBody>
          <a:bodyPr lIns="0" rIns="0" tIns="0" bIns="0" anchor="ctr"/>
          <a:p>
            <a:pPr algn="ctr"/>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113" name="PlaceHolder 2"/>
          <p:cNvSpPr>
            <a:spLocks noGrp="1"/>
          </p:cNvSpPr>
          <p:nvPr>
            <p:ph type="body"/>
          </p:nvPr>
        </p:nvSpPr>
        <p:spPr>
          <a:xfrm>
            <a:off x="457200" y="1604520"/>
            <a:ext cx="8229240" cy="397728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7"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8" name="PlaceHolder 3"/>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115"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116" name="PlaceHolder 3"/>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17"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18" name="PlaceHolder 1"/>
          <p:cNvSpPr>
            <a:spLocks noGrp="1"/>
          </p:cNvSpPr>
          <p:nvPr>
            <p:ph type="subTitle"/>
          </p:nvPr>
        </p:nvSpPr>
        <p:spPr>
          <a:xfrm>
            <a:off x="457200" y="273600"/>
            <a:ext cx="8229240" cy="5308200"/>
          </a:xfrm>
          <a:prstGeom prst="rect">
            <a:avLst/>
          </a:prstGeom>
        </p:spPr>
        <p:txBody>
          <a:bodyPr lIns="0" rIns="0" tIns="0" bIns="0" anchor="ctr"/>
          <a:p>
            <a:pPr algn="ctr"/>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120"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121" name="PlaceHolder 3"/>
          <p:cNvSpPr>
            <a:spLocks noGrp="1"/>
          </p:cNvSpPr>
          <p:nvPr>
            <p:ph type="body"/>
          </p:nvPr>
        </p:nvSpPr>
        <p:spPr>
          <a:xfrm>
            <a:off x="457200" y="3682080"/>
            <a:ext cx="4015800" cy="1896840"/>
          </a:xfrm>
          <a:prstGeom prst="rect">
            <a:avLst/>
          </a:prstGeom>
        </p:spPr>
        <p:txBody>
          <a:bodyPr lIns="0" rIns="0" tIns="0" bIns="0"/>
          <a:p>
            <a:endParaRPr/>
          </a:p>
        </p:txBody>
      </p:sp>
      <p:sp>
        <p:nvSpPr>
          <p:cNvPr id="122" name="PlaceHolder 4"/>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124"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125"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126" name="PlaceHolder 4"/>
          <p:cNvSpPr>
            <a:spLocks noGrp="1"/>
          </p:cNvSpPr>
          <p:nvPr>
            <p:ph type="body"/>
          </p:nvPr>
        </p:nvSpPr>
        <p:spPr>
          <a:xfrm>
            <a:off x="4674240" y="3682080"/>
            <a:ext cx="4015800" cy="1896840"/>
          </a:xfrm>
          <a:prstGeom prst="rect">
            <a:avLst/>
          </a:prstGeom>
        </p:spPr>
        <p:txBody>
          <a:bodyPr lIns="0" rIns="0" tIns="0" bIns="0"/>
          <a:p>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128"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129"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130" name="PlaceHolder 4"/>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132" name="PlaceHolder 2"/>
          <p:cNvSpPr>
            <a:spLocks noGrp="1"/>
          </p:cNvSpPr>
          <p:nvPr>
            <p:ph type="body"/>
          </p:nvPr>
        </p:nvSpPr>
        <p:spPr>
          <a:xfrm>
            <a:off x="457200" y="1604520"/>
            <a:ext cx="8229240" cy="1896840"/>
          </a:xfrm>
          <a:prstGeom prst="rect">
            <a:avLst/>
          </a:prstGeom>
        </p:spPr>
        <p:txBody>
          <a:bodyPr lIns="0" rIns="0" tIns="0" bIns="0"/>
          <a:p>
            <a:endParaRPr/>
          </a:p>
        </p:txBody>
      </p:sp>
      <p:sp>
        <p:nvSpPr>
          <p:cNvPr id="133" name="PlaceHolder 3"/>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135"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136"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137" name="PlaceHolder 4"/>
          <p:cNvSpPr>
            <a:spLocks noGrp="1"/>
          </p:cNvSpPr>
          <p:nvPr>
            <p:ph type="body"/>
          </p:nvPr>
        </p:nvSpPr>
        <p:spPr>
          <a:xfrm>
            <a:off x="4674240" y="3682080"/>
            <a:ext cx="4015800" cy="1896840"/>
          </a:xfrm>
          <a:prstGeom prst="rect">
            <a:avLst/>
          </a:prstGeom>
        </p:spPr>
        <p:txBody>
          <a:bodyPr lIns="0" rIns="0" tIns="0" bIns="0"/>
          <a:p>
            <a:endParaRPr/>
          </a:p>
        </p:txBody>
      </p:sp>
      <p:sp>
        <p:nvSpPr>
          <p:cNvPr id="138" name="PlaceHolder 5"/>
          <p:cNvSpPr>
            <a:spLocks noGrp="1"/>
          </p:cNvSpPr>
          <p:nvPr>
            <p:ph type="body"/>
          </p:nvPr>
        </p:nvSpPr>
        <p:spPr>
          <a:xfrm>
            <a:off x="457200" y="3682080"/>
            <a:ext cx="4015800" cy="1896840"/>
          </a:xfrm>
          <a:prstGeom prst="rect">
            <a:avLst/>
          </a:prstGeom>
        </p:spPr>
        <p:txBody>
          <a:bodyPr lIns="0" rIns="0" tIns="0" bIns="0"/>
          <a:p>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140" name="PlaceHolder 2"/>
          <p:cNvSpPr>
            <a:spLocks noGrp="1"/>
          </p:cNvSpPr>
          <p:nvPr>
            <p:ph type="body"/>
          </p:nvPr>
        </p:nvSpPr>
        <p:spPr>
          <a:xfrm>
            <a:off x="457200" y="1604520"/>
            <a:ext cx="8229240" cy="3977280"/>
          </a:xfrm>
          <a:prstGeom prst="rect">
            <a:avLst/>
          </a:prstGeom>
        </p:spPr>
        <p:txBody>
          <a:bodyPr lIns="0" rIns="0" tIns="0" bIns="0"/>
          <a:p>
            <a:endParaRPr/>
          </a:p>
        </p:txBody>
      </p:sp>
      <p:sp>
        <p:nvSpPr>
          <p:cNvPr id="141" name="PlaceHolder 3"/>
          <p:cNvSpPr>
            <a:spLocks noGrp="1"/>
          </p:cNvSpPr>
          <p:nvPr>
            <p:ph type="body"/>
          </p:nvPr>
        </p:nvSpPr>
        <p:spPr>
          <a:xfrm>
            <a:off x="457200" y="1604520"/>
            <a:ext cx="8229240" cy="3977280"/>
          </a:xfrm>
          <a:prstGeom prst="rect">
            <a:avLst/>
          </a:prstGeom>
        </p:spPr>
        <p:txBody>
          <a:bodyPr lIns="0" rIns="0" tIns="0" bIns="0"/>
          <a:p>
            <a:endParaRPr/>
          </a:p>
        </p:txBody>
      </p:sp>
      <p:pic>
        <p:nvPicPr>
          <p:cNvPr id="142" name="" descr=""/>
          <p:cNvPicPr/>
          <p:nvPr/>
        </p:nvPicPr>
        <p:blipFill>
          <a:blip r:embed="rId2"/>
          <a:stretch>
            <a:fillRect/>
          </a:stretch>
        </p:blipFill>
        <p:spPr>
          <a:xfrm>
            <a:off x="2079000" y="1604520"/>
            <a:ext cx="4984920" cy="3977280"/>
          </a:xfrm>
          <a:prstGeom prst="rect">
            <a:avLst/>
          </a:prstGeom>
          <a:ln>
            <a:noFill/>
          </a:ln>
        </p:spPr>
      </p:pic>
      <p:pic>
        <p:nvPicPr>
          <p:cNvPr id="143" name="" descr=""/>
          <p:cNvPicPr/>
          <p:nvPr/>
        </p:nvPicPr>
        <p:blipFill>
          <a:blip r:embed="rId3"/>
          <a:stretch>
            <a:fillRect/>
          </a:stretch>
        </p:blipFill>
        <p:spPr>
          <a:xfrm>
            <a:off x="2079000" y="1604520"/>
            <a:ext cx="4984920" cy="3977280"/>
          </a:xfrm>
          <a:prstGeom prst="rect">
            <a:avLst/>
          </a:prstGeom>
          <a:ln>
            <a:noFill/>
          </a:ln>
        </p:spPr>
      </p:pic>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46"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147" name="PlaceHolder 2"/>
          <p:cNvSpPr>
            <a:spLocks noGrp="1"/>
          </p:cNvSpPr>
          <p:nvPr>
            <p:ph type="subTitle"/>
          </p:nvPr>
        </p:nvSpPr>
        <p:spPr>
          <a:xfrm>
            <a:off x="457200" y="1604520"/>
            <a:ext cx="8229240" cy="3977640"/>
          </a:xfrm>
          <a:prstGeom prst="rect">
            <a:avLst/>
          </a:prstGeom>
        </p:spPr>
        <p:txBody>
          <a:bodyPr lIns="0" rIns="0" tIns="0" bIns="0" anchor="ctr"/>
          <a:p>
            <a:pPr algn="ctr"/>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149" name="PlaceHolder 2"/>
          <p:cNvSpPr>
            <a:spLocks noGrp="1"/>
          </p:cNvSpPr>
          <p:nvPr>
            <p:ph type="body"/>
          </p:nvPr>
        </p:nvSpPr>
        <p:spPr>
          <a:xfrm>
            <a:off x="457200" y="1604520"/>
            <a:ext cx="8229240" cy="3977280"/>
          </a:xfrm>
          <a:prstGeom prst="rect">
            <a:avLst/>
          </a:prstGeom>
        </p:spPr>
        <p:txBody>
          <a:bodyPr lIns="0" rIns="0" tIns="0" bIns="0"/>
          <a:p>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151"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152" name="PlaceHolder 3"/>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53"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54" name="PlaceHolder 1"/>
          <p:cNvSpPr>
            <a:spLocks noGrp="1"/>
          </p:cNvSpPr>
          <p:nvPr>
            <p:ph type="subTitle"/>
          </p:nvPr>
        </p:nvSpPr>
        <p:spPr>
          <a:xfrm>
            <a:off x="457200" y="273600"/>
            <a:ext cx="8229240" cy="5308200"/>
          </a:xfrm>
          <a:prstGeom prst="rect">
            <a:avLst/>
          </a:prstGeom>
        </p:spPr>
        <p:txBody>
          <a:bodyPr lIns="0" rIns="0" tIns="0" bIns="0" anchor="ctr"/>
          <a:p>
            <a:pPr algn="ctr"/>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156"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157" name="PlaceHolder 3"/>
          <p:cNvSpPr>
            <a:spLocks noGrp="1"/>
          </p:cNvSpPr>
          <p:nvPr>
            <p:ph type="body"/>
          </p:nvPr>
        </p:nvSpPr>
        <p:spPr>
          <a:xfrm>
            <a:off x="457200" y="3682080"/>
            <a:ext cx="4015800" cy="1896840"/>
          </a:xfrm>
          <a:prstGeom prst="rect">
            <a:avLst/>
          </a:prstGeom>
        </p:spPr>
        <p:txBody>
          <a:bodyPr lIns="0" rIns="0" tIns="0" bIns="0"/>
          <a:p>
            <a:endParaRPr/>
          </a:p>
        </p:txBody>
      </p:sp>
      <p:sp>
        <p:nvSpPr>
          <p:cNvPr id="158" name="PlaceHolder 4"/>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160"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161"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162" name="PlaceHolder 4"/>
          <p:cNvSpPr>
            <a:spLocks noGrp="1"/>
          </p:cNvSpPr>
          <p:nvPr>
            <p:ph type="body"/>
          </p:nvPr>
        </p:nvSpPr>
        <p:spPr>
          <a:xfrm>
            <a:off x="4674240" y="3682080"/>
            <a:ext cx="4015800" cy="1896840"/>
          </a:xfrm>
          <a:prstGeom prst="rect">
            <a:avLst/>
          </a:prstGeom>
        </p:spPr>
        <p:txBody>
          <a:bodyPr lIns="0" rIns="0" tIns="0" bIns="0"/>
          <a:p>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164"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165"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166" name="PlaceHolder 4"/>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168" name="PlaceHolder 2"/>
          <p:cNvSpPr>
            <a:spLocks noGrp="1"/>
          </p:cNvSpPr>
          <p:nvPr>
            <p:ph type="body"/>
          </p:nvPr>
        </p:nvSpPr>
        <p:spPr>
          <a:xfrm>
            <a:off x="457200" y="1604520"/>
            <a:ext cx="8229240" cy="1896840"/>
          </a:xfrm>
          <a:prstGeom prst="rect">
            <a:avLst/>
          </a:prstGeom>
        </p:spPr>
        <p:txBody>
          <a:bodyPr lIns="0" rIns="0" tIns="0" bIns="0"/>
          <a:p>
            <a:endParaRPr/>
          </a:p>
        </p:txBody>
      </p:sp>
      <p:sp>
        <p:nvSpPr>
          <p:cNvPr id="169" name="PlaceHolder 3"/>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171"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172"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173" name="PlaceHolder 4"/>
          <p:cNvSpPr>
            <a:spLocks noGrp="1"/>
          </p:cNvSpPr>
          <p:nvPr>
            <p:ph type="body"/>
          </p:nvPr>
        </p:nvSpPr>
        <p:spPr>
          <a:xfrm>
            <a:off x="4674240" y="3682080"/>
            <a:ext cx="4015800" cy="1896840"/>
          </a:xfrm>
          <a:prstGeom prst="rect">
            <a:avLst/>
          </a:prstGeom>
        </p:spPr>
        <p:txBody>
          <a:bodyPr lIns="0" rIns="0" tIns="0" bIns="0"/>
          <a:p>
            <a:endParaRPr/>
          </a:p>
        </p:txBody>
      </p:sp>
      <p:sp>
        <p:nvSpPr>
          <p:cNvPr id="174" name="PlaceHolder 5"/>
          <p:cNvSpPr>
            <a:spLocks noGrp="1"/>
          </p:cNvSpPr>
          <p:nvPr>
            <p:ph type="body"/>
          </p:nvPr>
        </p:nvSpPr>
        <p:spPr>
          <a:xfrm>
            <a:off x="457200" y="3682080"/>
            <a:ext cx="4015800" cy="1896840"/>
          </a:xfrm>
          <a:prstGeom prst="rect">
            <a:avLst/>
          </a:prstGeom>
        </p:spPr>
        <p:txBody>
          <a:bodyPr lIns="0" rIns="0" tIns="0" bIns="0"/>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8200"/>
          </a:xfrm>
          <a:prstGeom prst="rect">
            <a:avLst/>
          </a:prstGeom>
        </p:spPr>
        <p:txBody>
          <a:bodyPr lIns="0" rIns="0" tIns="0" bIns="0" anchor="ctr"/>
          <a:p>
            <a:pPr algn="ctr"/>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176" name="PlaceHolder 2"/>
          <p:cNvSpPr>
            <a:spLocks noGrp="1"/>
          </p:cNvSpPr>
          <p:nvPr>
            <p:ph type="body"/>
          </p:nvPr>
        </p:nvSpPr>
        <p:spPr>
          <a:xfrm>
            <a:off x="457200" y="1604520"/>
            <a:ext cx="8229240" cy="3977280"/>
          </a:xfrm>
          <a:prstGeom prst="rect">
            <a:avLst/>
          </a:prstGeom>
        </p:spPr>
        <p:txBody>
          <a:bodyPr lIns="0" rIns="0" tIns="0" bIns="0"/>
          <a:p>
            <a:endParaRPr/>
          </a:p>
        </p:txBody>
      </p:sp>
      <p:sp>
        <p:nvSpPr>
          <p:cNvPr id="177" name="PlaceHolder 3"/>
          <p:cNvSpPr>
            <a:spLocks noGrp="1"/>
          </p:cNvSpPr>
          <p:nvPr>
            <p:ph type="body"/>
          </p:nvPr>
        </p:nvSpPr>
        <p:spPr>
          <a:xfrm>
            <a:off x="457200" y="1604520"/>
            <a:ext cx="8229240" cy="3977280"/>
          </a:xfrm>
          <a:prstGeom prst="rect">
            <a:avLst/>
          </a:prstGeom>
        </p:spPr>
        <p:txBody>
          <a:bodyPr lIns="0" rIns="0" tIns="0" bIns="0"/>
          <a:p>
            <a:endParaRPr/>
          </a:p>
        </p:txBody>
      </p:sp>
      <p:pic>
        <p:nvPicPr>
          <p:cNvPr id="178" name="" descr=""/>
          <p:cNvPicPr/>
          <p:nvPr/>
        </p:nvPicPr>
        <p:blipFill>
          <a:blip r:embed="rId2"/>
          <a:stretch>
            <a:fillRect/>
          </a:stretch>
        </p:blipFill>
        <p:spPr>
          <a:xfrm>
            <a:off x="2079000" y="1604520"/>
            <a:ext cx="4984920" cy="3977280"/>
          </a:xfrm>
          <a:prstGeom prst="rect">
            <a:avLst/>
          </a:prstGeom>
          <a:ln>
            <a:noFill/>
          </a:ln>
        </p:spPr>
      </p:pic>
      <p:pic>
        <p:nvPicPr>
          <p:cNvPr id="179" name="" descr=""/>
          <p:cNvPicPr/>
          <p:nvPr/>
        </p:nvPicPr>
        <p:blipFill>
          <a:blip r:embed="rId3"/>
          <a:stretch>
            <a:fillRect/>
          </a:stretch>
        </p:blipFill>
        <p:spPr>
          <a:xfrm>
            <a:off x="2079000" y="1604520"/>
            <a:ext cx="4984920" cy="3977280"/>
          </a:xfrm>
          <a:prstGeom prst="rect">
            <a:avLst/>
          </a:prstGeom>
          <a:ln>
            <a:noFill/>
          </a:ln>
        </p:spPr>
      </p:pic>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82"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183" name="PlaceHolder 2"/>
          <p:cNvSpPr>
            <a:spLocks noGrp="1"/>
          </p:cNvSpPr>
          <p:nvPr>
            <p:ph type="subTitle"/>
          </p:nvPr>
        </p:nvSpPr>
        <p:spPr>
          <a:xfrm>
            <a:off x="457200" y="1604520"/>
            <a:ext cx="8229240" cy="3977640"/>
          </a:xfrm>
          <a:prstGeom prst="rect">
            <a:avLst/>
          </a:prstGeom>
        </p:spPr>
        <p:txBody>
          <a:bodyPr lIns="0" rIns="0" tIns="0" bIns="0" anchor="ctr"/>
          <a:p>
            <a:pPr algn="ctr"/>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185" name="PlaceHolder 2"/>
          <p:cNvSpPr>
            <a:spLocks noGrp="1"/>
          </p:cNvSpPr>
          <p:nvPr>
            <p:ph type="body"/>
          </p:nvPr>
        </p:nvSpPr>
        <p:spPr>
          <a:xfrm>
            <a:off x="457200" y="1604520"/>
            <a:ext cx="8229240" cy="3977280"/>
          </a:xfrm>
          <a:prstGeom prst="rect">
            <a:avLst/>
          </a:prstGeom>
        </p:spPr>
        <p:txBody>
          <a:bodyPr lIns="0" rIns="0" tIns="0" bIns="0"/>
          <a:p>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187"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188" name="PlaceHolder 3"/>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89"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90" name="PlaceHolder 1"/>
          <p:cNvSpPr>
            <a:spLocks noGrp="1"/>
          </p:cNvSpPr>
          <p:nvPr>
            <p:ph type="subTitle"/>
          </p:nvPr>
        </p:nvSpPr>
        <p:spPr>
          <a:xfrm>
            <a:off x="457200" y="273600"/>
            <a:ext cx="8229240" cy="5308200"/>
          </a:xfrm>
          <a:prstGeom prst="rect">
            <a:avLst/>
          </a:prstGeom>
        </p:spPr>
        <p:txBody>
          <a:bodyPr lIns="0" rIns="0" tIns="0" bIns="0" anchor="ctr"/>
          <a:p>
            <a:pPr algn="ctr"/>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192"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193" name="PlaceHolder 3"/>
          <p:cNvSpPr>
            <a:spLocks noGrp="1"/>
          </p:cNvSpPr>
          <p:nvPr>
            <p:ph type="body"/>
          </p:nvPr>
        </p:nvSpPr>
        <p:spPr>
          <a:xfrm>
            <a:off x="457200" y="3682080"/>
            <a:ext cx="4015800" cy="1896840"/>
          </a:xfrm>
          <a:prstGeom prst="rect">
            <a:avLst/>
          </a:prstGeom>
        </p:spPr>
        <p:txBody>
          <a:bodyPr lIns="0" rIns="0" tIns="0" bIns="0"/>
          <a:p>
            <a:endParaRPr/>
          </a:p>
        </p:txBody>
      </p:sp>
      <p:sp>
        <p:nvSpPr>
          <p:cNvPr id="194" name="PlaceHolder 4"/>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196"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197"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198" name="PlaceHolder 4"/>
          <p:cNvSpPr>
            <a:spLocks noGrp="1"/>
          </p:cNvSpPr>
          <p:nvPr>
            <p:ph type="body"/>
          </p:nvPr>
        </p:nvSpPr>
        <p:spPr>
          <a:xfrm>
            <a:off x="4674240" y="3682080"/>
            <a:ext cx="4015800" cy="1896840"/>
          </a:xfrm>
          <a:prstGeom prst="rect">
            <a:avLst/>
          </a:prstGeom>
        </p:spPr>
        <p:txBody>
          <a:bodyPr lIns="0" rIns="0" tIns="0" bIns="0"/>
          <a:p>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200"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201"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202" name="PlaceHolder 4"/>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12"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13" name="PlaceHolder 3"/>
          <p:cNvSpPr>
            <a:spLocks noGrp="1"/>
          </p:cNvSpPr>
          <p:nvPr>
            <p:ph type="body"/>
          </p:nvPr>
        </p:nvSpPr>
        <p:spPr>
          <a:xfrm>
            <a:off x="457200" y="3682080"/>
            <a:ext cx="4015800" cy="1896840"/>
          </a:xfrm>
          <a:prstGeom prst="rect">
            <a:avLst/>
          </a:prstGeom>
        </p:spPr>
        <p:txBody>
          <a:bodyPr lIns="0" rIns="0" tIns="0" bIns="0"/>
          <a:p>
            <a:endParaRPr/>
          </a:p>
        </p:txBody>
      </p:sp>
      <p:sp>
        <p:nvSpPr>
          <p:cNvPr id="14" name="PlaceHolder 4"/>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204" name="PlaceHolder 2"/>
          <p:cNvSpPr>
            <a:spLocks noGrp="1"/>
          </p:cNvSpPr>
          <p:nvPr>
            <p:ph type="body"/>
          </p:nvPr>
        </p:nvSpPr>
        <p:spPr>
          <a:xfrm>
            <a:off x="457200" y="1604520"/>
            <a:ext cx="8229240" cy="1896840"/>
          </a:xfrm>
          <a:prstGeom prst="rect">
            <a:avLst/>
          </a:prstGeom>
        </p:spPr>
        <p:txBody>
          <a:bodyPr lIns="0" rIns="0" tIns="0" bIns="0"/>
          <a:p>
            <a:endParaRPr/>
          </a:p>
        </p:txBody>
      </p:sp>
      <p:sp>
        <p:nvSpPr>
          <p:cNvPr id="205" name="PlaceHolder 3"/>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207"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208"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209" name="PlaceHolder 4"/>
          <p:cNvSpPr>
            <a:spLocks noGrp="1"/>
          </p:cNvSpPr>
          <p:nvPr>
            <p:ph type="body"/>
          </p:nvPr>
        </p:nvSpPr>
        <p:spPr>
          <a:xfrm>
            <a:off x="4674240" y="3682080"/>
            <a:ext cx="4015800" cy="1896840"/>
          </a:xfrm>
          <a:prstGeom prst="rect">
            <a:avLst/>
          </a:prstGeom>
        </p:spPr>
        <p:txBody>
          <a:bodyPr lIns="0" rIns="0" tIns="0" bIns="0"/>
          <a:p>
            <a:endParaRPr/>
          </a:p>
        </p:txBody>
      </p:sp>
      <p:sp>
        <p:nvSpPr>
          <p:cNvPr id="210" name="PlaceHolder 5"/>
          <p:cNvSpPr>
            <a:spLocks noGrp="1"/>
          </p:cNvSpPr>
          <p:nvPr>
            <p:ph type="body"/>
          </p:nvPr>
        </p:nvSpPr>
        <p:spPr>
          <a:xfrm>
            <a:off x="457200" y="3682080"/>
            <a:ext cx="4015800" cy="1896840"/>
          </a:xfrm>
          <a:prstGeom prst="rect">
            <a:avLst/>
          </a:prstGeom>
        </p:spPr>
        <p:txBody>
          <a:bodyPr lIns="0" rIns="0" tIns="0" bIns="0"/>
          <a:p>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212" name="PlaceHolder 2"/>
          <p:cNvSpPr>
            <a:spLocks noGrp="1"/>
          </p:cNvSpPr>
          <p:nvPr>
            <p:ph type="body"/>
          </p:nvPr>
        </p:nvSpPr>
        <p:spPr>
          <a:xfrm>
            <a:off x="457200" y="1604520"/>
            <a:ext cx="8229240" cy="3977280"/>
          </a:xfrm>
          <a:prstGeom prst="rect">
            <a:avLst/>
          </a:prstGeom>
        </p:spPr>
        <p:txBody>
          <a:bodyPr lIns="0" rIns="0" tIns="0" bIns="0"/>
          <a:p>
            <a:endParaRPr/>
          </a:p>
        </p:txBody>
      </p:sp>
      <p:sp>
        <p:nvSpPr>
          <p:cNvPr id="213" name="PlaceHolder 3"/>
          <p:cNvSpPr>
            <a:spLocks noGrp="1"/>
          </p:cNvSpPr>
          <p:nvPr>
            <p:ph type="body"/>
          </p:nvPr>
        </p:nvSpPr>
        <p:spPr>
          <a:xfrm>
            <a:off x="457200" y="1604520"/>
            <a:ext cx="8229240" cy="3977280"/>
          </a:xfrm>
          <a:prstGeom prst="rect">
            <a:avLst/>
          </a:prstGeom>
        </p:spPr>
        <p:txBody>
          <a:bodyPr lIns="0" rIns="0" tIns="0" bIns="0"/>
          <a:p>
            <a:endParaRPr/>
          </a:p>
        </p:txBody>
      </p:sp>
      <p:pic>
        <p:nvPicPr>
          <p:cNvPr id="214" name="" descr=""/>
          <p:cNvPicPr/>
          <p:nvPr/>
        </p:nvPicPr>
        <p:blipFill>
          <a:blip r:embed="rId2"/>
          <a:stretch>
            <a:fillRect/>
          </a:stretch>
        </p:blipFill>
        <p:spPr>
          <a:xfrm>
            <a:off x="2079000" y="1604520"/>
            <a:ext cx="4984920" cy="3977280"/>
          </a:xfrm>
          <a:prstGeom prst="rect">
            <a:avLst/>
          </a:prstGeom>
          <a:ln>
            <a:noFill/>
          </a:ln>
        </p:spPr>
      </p:pic>
      <p:pic>
        <p:nvPicPr>
          <p:cNvPr id="215" name="" descr=""/>
          <p:cNvPicPr/>
          <p:nvPr/>
        </p:nvPicPr>
        <p:blipFill>
          <a:blip r:embed="rId3"/>
          <a:stretch>
            <a:fillRect/>
          </a:stretch>
        </p:blipFill>
        <p:spPr>
          <a:xfrm>
            <a:off x="2079000" y="1604520"/>
            <a:ext cx="4984920" cy="3977280"/>
          </a:xfrm>
          <a:prstGeom prst="rect">
            <a:avLst/>
          </a:prstGeom>
          <a:ln>
            <a:noFill/>
          </a:ln>
        </p:spPr>
      </p:pic>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16"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17"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18" name="PlaceHolder 4"/>
          <p:cNvSpPr>
            <a:spLocks noGrp="1"/>
          </p:cNvSpPr>
          <p:nvPr>
            <p:ph type="body"/>
          </p:nvPr>
        </p:nvSpPr>
        <p:spPr>
          <a:xfrm>
            <a:off x="4674240" y="3682080"/>
            <a:ext cx="4015800" cy="189684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20"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22" name="PlaceHolder 4"/>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6.jpe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9.jpe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2.jpe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5.jpe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3600"/>
            <a:ext cx="8229240" cy="1144800"/>
          </a:xfrm>
          <a:prstGeom prst="rect">
            <a:avLst/>
          </a:prstGeom>
        </p:spPr>
        <p:txBody>
          <a:bodyPr lIns="0" rIns="0" tIns="0" bIns="0" anchor="ctr"/>
          <a:p>
            <a:pPr algn="ctr"/>
            <a:r>
              <a:rPr lang="en-GB" sz="4400">
                <a:latin typeface="Arial"/>
              </a:rPr>
              <a:t>Click to edit the title text format</a:t>
            </a:r>
            <a:endParaRPr/>
          </a:p>
        </p:txBody>
      </p:sp>
      <p:sp>
        <p:nvSpPr>
          <p:cNvPr id="1" name="PlaceHolder 2"/>
          <p:cNvSpPr>
            <a:spLocks noGrp="1"/>
          </p:cNvSpPr>
          <p:nvPr>
            <p:ph type="body"/>
          </p:nvPr>
        </p:nvSpPr>
        <p:spPr>
          <a:xfrm>
            <a:off x="457200" y="1604520"/>
            <a:ext cx="8229240" cy="3977280"/>
          </a:xfrm>
          <a:prstGeom prst="rect">
            <a:avLst/>
          </a:prstGeom>
        </p:spPr>
        <p:txBody>
          <a:bodyPr lIns="0" rIns="0" tIns="0" bIns="0"/>
          <a:p>
            <a:pPr>
              <a:buSzPct val="45000"/>
              <a:buFont typeface="StarSymbol"/>
              <a:buChar char=""/>
            </a:pPr>
            <a:r>
              <a:rPr lang="en-GB" sz="3200">
                <a:latin typeface="Arial"/>
              </a:rPr>
              <a:t>Click to edit the outline text format</a:t>
            </a:r>
            <a:endParaRPr/>
          </a:p>
          <a:p>
            <a:pPr lvl="1">
              <a:buSzPct val="75000"/>
              <a:buFont typeface="StarSymbol"/>
              <a:buChar char=""/>
            </a:pPr>
            <a:r>
              <a:rPr lang="en-GB" sz="2800">
                <a:latin typeface="Arial"/>
              </a:rPr>
              <a:t>Second Outline Level</a:t>
            </a:r>
            <a:endParaRPr/>
          </a:p>
          <a:p>
            <a:pPr lvl="2">
              <a:buSzPct val="45000"/>
              <a:buFont typeface="StarSymbol"/>
              <a:buChar char=""/>
            </a:pPr>
            <a:r>
              <a:rPr lang="en-GB" sz="2400">
                <a:latin typeface="Arial"/>
              </a:rPr>
              <a:t>Third Outline Level</a:t>
            </a:r>
            <a:endParaRPr/>
          </a:p>
          <a:p>
            <a:pPr lvl="3">
              <a:buSzPct val="75000"/>
              <a:buFont typeface="StarSymbol"/>
              <a:buChar char=""/>
            </a:pPr>
            <a:r>
              <a:rPr lang="en-GB" sz="2000">
                <a:latin typeface="Arial"/>
              </a:rPr>
              <a:t>Fourth Outline Level</a:t>
            </a:r>
            <a:endParaRPr/>
          </a:p>
          <a:p>
            <a:pPr lvl="4">
              <a:buSzPct val="45000"/>
              <a:buFont typeface="StarSymbol"/>
              <a:buChar char=""/>
            </a:pPr>
            <a:r>
              <a:rPr lang="en-GB" sz="2000">
                <a:latin typeface="Arial"/>
              </a:rPr>
              <a:t>Fifth Outline Level</a:t>
            </a:r>
            <a:endParaRPr/>
          </a:p>
          <a:p>
            <a:pPr lvl="5">
              <a:buSzPct val="45000"/>
              <a:buFont typeface="StarSymbol"/>
              <a:buChar char=""/>
            </a:pPr>
            <a:r>
              <a:rPr lang="en-GB" sz="2000">
                <a:latin typeface="Arial"/>
              </a:rPr>
              <a:t>Sixth Outline Level</a:t>
            </a:r>
            <a:endParaRPr/>
          </a:p>
          <a:p>
            <a:pPr lvl="6">
              <a:buSzPct val="45000"/>
              <a:buFont typeface="StarSymbol"/>
              <a:buChar char=""/>
            </a:pPr>
            <a:r>
              <a:rPr lang="en-GB"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blipFill>
          <a:blip r:embed="rId2"/>
        </a:blipFill>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457200" y="273600"/>
            <a:ext cx="8229240" cy="1144800"/>
          </a:xfrm>
          <a:prstGeom prst="rect">
            <a:avLst/>
          </a:prstGeom>
        </p:spPr>
        <p:txBody>
          <a:bodyPr lIns="0" rIns="0" tIns="0" bIns="0" anchor="ctr"/>
          <a:p>
            <a:pPr algn="ctr"/>
            <a:r>
              <a:rPr lang="en-GB" sz="4400">
                <a:latin typeface="Arial"/>
              </a:rPr>
              <a:t>Click to edit the title text format</a:t>
            </a:r>
            <a:endParaRPr/>
          </a:p>
        </p:txBody>
      </p:sp>
      <p:sp>
        <p:nvSpPr>
          <p:cNvPr id="37" name="PlaceHolder 2"/>
          <p:cNvSpPr>
            <a:spLocks noGrp="1"/>
          </p:cNvSpPr>
          <p:nvPr>
            <p:ph type="body"/>
          </p:nvPr>
        </p:nvSpPr>
        <p:spPr>
          <a:xfrm>
            <a:off x="457200" y="1604520"/>
            <a:ext cx="8229240" cy="3977280"/>
          </a:xfrm>
          <a:prstGeom prst="rect">
            <a:avLst/>
          </a:prstGeom>
        </p:spPr>
        <p:txBody>
          <a:bodyPr lIns="0" rIns="0" tIns="0" bIns="0"/>
          <a:p>
            <a:pPr>
              <a:buSzPct val="45000"/>
              <a:buFont typeface="StarSymbol"/>
              <a:buChar char=""/>
            </a:pPr>
            <a:r>
              <a:rPr lang="en-GB" sz="3200">
                <a:latin typeface="Arial"/>
              </a:rPr>
              <a:t>Click to edit the outline text format</a:t>
            </a:r>
            <a:endParaRPr/>
          </a:p>
          <a:p>
            <a:pPr lvl="1">
              <a:buSzPct val="75000"/>
              <a:buFont typeface="StarSymbol"/>
              <a:buChar char=""/>
            </a:pPr>
            <a:r>
              <a:rPr lang="en-GB" sz="2800">
                <a:latin typeface="Arial"/>
              </a:rPr>
              <a:t>Second Outline Level</a:t>
            </a:r>
            <a:endParaRPr/>
          </a:p>
          <a:p>
            <a:pPr lvl="2">
              <a:buSzPct val="45000"/>
              <a:buFont typeface="StarSymbol"/>
              <a:buChar char=""/>
            </a:pPr>
            <a:r>
              <a:rPr lang="en-GB" sz="2400">
                <a:latin typeface="Arial"/>
              </a:rPr>
              <a:t>Third Outline Level</a:t>
            </a:r>
            <a:endParaRPr/>
          </a:p>
          <a:p>
            <a:pPr lvl="3">
              <a:buSzPct val="75000"/>
              <a:buFont typeface="StarSymbol"/>
              <a:buChar char=""/>
            </a:pPr>
            <a:r>
              <a:rPr lang="en-GB" sz="2000">
                <a:latin typeface="Arial"/>
              </a:rPr>
              <a:t>Fourth Outline Level</a:t>
            </a:r>
            <a:endParaRPr/>
          </a:p>
          <a:p>
            <a:pPr lvl="4">
              <a:buSzPct val="45000"/>
              <a:buFont typeface="StarSymbol"/>
              <a:buChar char=""/>
            </a:pPr>
            <a:r>
              <a:rPr lang="en-GB" sz="2000">
                <a:latin typeface="Arial"/>
              </a:rPr>
              <a:t>Fifth Outline Level</a:t>
            </a:r>
            <a:endParaRPr/>
          </a:p>
          <a:p>
            <a:pPr lvl="5">
              <a:buSzPct val="45000"/>
              <a:buFont typeface="StarSymbol"/>
              <a:buChar char=""/>
            </a:pPr>
            <a:r>
              <a:rPr lang="en-GB" sz="2000">
                <a:latin typeface="Arial"/>
              </a:rPr>
              <a:t>Sixth Outline Level</a:t>
            </a:r>
            <a:endParaRPr/>
          </a:p>
          <a:p>
            <a:pPr lvl="6">
              <a:buSzPct val="45000"/>
              <a:buFont typeface="StarSymbol"/>
              <a:buChar char=""/>
            </a:pPr>
            <a:r>
              <a:rPr lang="en-GB"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blipFill>
          <a:blip r:embed="rId2"/>
        </a:blipFill>
      </p:bgPr>
    </p:bg>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73600"/>
            <a:ext cx="8229240" cy="1144800"/>
          </a:xfrm>
          <a:prstGeom prst="rect">
            <a:avLst/>
          </a:prstGeom>
        </p:spPr>
        <p:txBody>
          <a:bodyPr lIns="0" rIns="0" tIns="0" bIns="0" anchor="ctr"/>
          <a:p>
            <a:pPr algn="ctr"/>
            <a:r>
              <a:rPr lang="en-GB" sz="4400">
                <a:latin typeface="Arial"/>
              </a:rPr>
              <a:t>Click to edit the title text format</a:t>
            </a:r>
            <a:endParaRPr/>
          </a:p>
        </p:txBody>
      </p:sp>
      <p:sp>
        <p:nvSpPr>
          <p:cNvPr id="73" name="PlaceHolder 2"/>
          <p:cNvSpPr>
            <a:spLocks noGrp="1"/>
          </p:cNvSpPr>
          <p:nvPr>
            <p:ph type="body"/>
          </p:nvPr>
        </p:nvSpPr>
        <p:spPr>
          <a:xfrm>
            <a:off x="457200" y="1604520"/>
            <a:ext cx="8229240" cy="3977280"/>
          </a:xfrm>
          <a:prstGeom prst="rect">
            <a:avLst/>
          </a:prstGeom>
        </p:spPr>
        <p:txBody>
          <a:bodyPr lIns="0" rIns="0" tIns="0" bIns="0"/>
          <a:p>
            <a:pPr>
              <a:buSzPct val="45000"/>
              <a:buFont typeface="StarSymbol"/>
              <a:buChar char=""/>
            </a:pPr>
            <a:r>
              <a:rPr lang="en-GB" sz="3200">
                <a:latin typeface="Arial"/>
              </a:rPr>
              <a:t>Click to edit the outline text format</a:t>
            </a:r>
            <a:endParaRPr/>
          </a:p>
          <a:p>
            <a:pPr lvl="1">
              <a:buSzPct val="75000"/>
              <a:buFont typeface="StarSymbol"/>
              <a:buChar char=""/>
            </a:pPr>
            <a:r>
              <a:rPr lang="en-GB" sz="2800">
                <a:latin typeface="Arial"/>
              </a:rPr>
              <a:t>Second Outline Level</a:t>
            </a:r>
            <a:endParaRPr/>
          </a:p>
          <a:p>
            <a:pPr lvl="2">
              <a:buSzPct val="45000"/>
              <a:buFont typeface="StarSymbol"/>
              <a:buChar char=""/>
            </a:pPr>
            <a:r>
              <a:rPr lang="en-GB" sz="2400">
                <a:latin typeface="Arial"/>
              </a:rPr>
              <a:t>Third Outline Level</a:t>
            </a:r>
            <a:endParaRPr/>
          </a:p>
          <a:p>
            <a:pPr lvl="3">
              <a:buSzPct val="75000"/>
              <a:buFont typeface="StarSymbol"/>
              <a:buChar char=""/>
            </a:pPr>
            <a:r>
              <a:rPr lang="en-GB" sz="2000">
                <a:latin typeface="Arial"/>
              </a:rPr>
              <a:t>Fourth Outline Level</a:t>
            </a:r>
            <a:endParaRPr/>
          </a:p>
          <a:p>
            <a:pPr lvl="4">
              <a:buSzPct val="45000"/>
              <a:buFont typeface="StarSymbol"/>
              <a:buChar char=""/>
            </a:pPr>
            <a:r>
              <a:rPr lang="en-GB" sz="2000">
                <a:latin typeface="Arial"/>
              </a:rPr>
              <a:t>Fifth Outline Level</a:t>
            </a:r>
            <a:endParaRPr/>
          </a:p>
          <a:p>
            <a:pPr lvl="5">
              <a:buSzPct val="45000"/>
              <a:buFont typeface="StarSymbol"/>
              <a:buChar char=""/>
            </a:pPr>
            <a:r>
              <a:rPr lang="en-GB" sz="2000">
                <a:latin typeface="Arial"/>
              </a:rPr>
              <a:t>Sixth Outline Level</a:t>
            </a:r>
            <a:endParaRPr/>
          </a:p>
          <a:p>
            <a:pPr lvl="6">
              <a:buSzPct val="45000"/>
              <a:buFont typeface="StarSymbol"/>
              <a:buChar char=""/>
            </a:pPr>
            <a:r>
              <a:rPr lang="en-GB"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p:cSld>
    <p:bg>
      <p:bgPr>
        <a:blipFill>
          <a:blip r:embed="rId2"/>
        </a:blipFill>
      </p:bgPr>
    </p:bg>
    <p:spTree>
      <p:nvGrpSpPr>
        <p:cNvPr id="1" name=""/>
        <p:cNvGrpSpPr/>
        <p:nvPr/>
      </p:nvGrpSpPr>
      <p:grpSpPr>
        <a:xfrm>
          <a:off x="0" y="0"/>
          <a:ext cx="0" cy="0"/>
          <a:chOff x="0" y="0"/>
          <a:chExt cx="0" cy="0"/>
        </a:xfrm>
      </p:grpSpPr>
      <p:sp>
        <p:nvSpPr>
          <p:cNvPr id="108" name="PlaceHolder 1"/>
          <p:cNvSpPr>
            <a:spLocks noGrp="1"/>
          </p:cNvSpPr>
          <p:nvPr>
            <p:ph type="title"/>
          </p:nvPr>
        </p:nvSpPr>
        <p:spPr>
          <a:xfrm>
            <a:off x="457200" y="273600"/>
            <a:ext cx="8229240" cy="1144800"/>
          </a:xfrm>
          <a:prstGeom prst="rect">
            <a:avLst/>
          </a:prstGeom>
        </p:spPr>
        <p:txBody>
          <a:bodyPr lIns="0" rIns="0" tIns="0" bIns="0" anchor="ctr"/>
          <a:p>
            <a:pPr algn="ctr"/>
            <a:r>
              <a:rPr lang="en-GB" sz="4400">
                <a:latin typeface="Arial"/>
              </a:rPr>
              <a:t>Click to edit the title text format</a:t>
            </a:r>
            <a:endParaRPr/>
          </a:p>
        </p:txBody>
      </p:sp>
      <p:sp>
        <p:nvSpPr>
          <p:cNvPr id="109" name="PlaceHolder 2"/>
          <p:cNvSpPr>
            <a:spLocks noGrp="1"/>
          </p:cNvSpPr>
          <p:nvPr>
            <p:ph type="body"/>
          </p:nvPr>
        </p:nvSpPr>
        <p:spPr>
          <a:xfrm>
            <a:off x="457200" y="1604520"/>
            <a:ext cx="8229240" cy="3977280"/>
          </a:xfrm>
          <a:prstGeom prst="rect">
            <a:avLst/>
          </a:prstGeom>
        </p:spPr>
        <p:txBody>
          <a:bodyPr lIns="0" rIns="0" tIns="0" bIns="0"/>
          <a:p>
            <a:pPr>
              <a:buSzPct val="45000"/>
              <a:buFont typeface="StarSymbol"/>
              <a:buChar char=""/>
            </a:pPr>
            <a:r>
              <a:rPr lang="en-GB" sz="3200">
                <a:latin typeface="Arial"/>
              </a:rPr>
              <a:t>Click to edit the outline text format</a:t>
            </a:r>
            <a:endParaRPr/>
          </a:p>
          <a:p>
            <a:pPr lvl="1">
              <a:buSzPct val="75000"/>
              <a:buFont typeface="StarSymbol"/>
              <a:buChar char=""/>
            </a:pPr>
            <a:r>
              <a:rPr lang="en-GB" sz="2800">
                <a:latin typeface="Arial"/>
              </a:rPr>
              <a:t>Second Outline Level</a:t>
            </a:r>
            <a:endParaRPr/>
          </a:p>
          <a:p>
            <a:pPr lvl="2">
              <a:buSzPct val="45000"/>
              <a:buFont typeface="StarSymbol"/>
              <a:buChar char=""/>
            </a:pPr>
            <a:r>
              <a:rPr lang="en-GB" sz="2400">
                <a:latin typeface="Arial"/>
              </a:rPr>
              <a:t>Third Outline Level</a:t>
            </a:r>
            <a:endParaRPr/>
          </a:p>
          <a:p>
            <a:pPr lvl="3">
              <a:buSzPct val="75000"/>
              <a:buFont typeface="StarSymbol"/>
              <a:buChar char=""/>
            </a:pPr>
            <a:r>
              <a:rPr lang="en-GB" sz="2000">
                <a:latin typeface="Arial"/>
              </a:rPr>
              <a:t>Fourth Outline Level</a:t>
            </a:r>
            <a:endParaRPr/>
          </a:p>
          <a:p>
            <a:pPr lvl="4">
              <a:buSzPct val="45000"/>
              <a:buFont typeface="StarSymbol"/>
              <a:buChar char=""/>
            </a:pPr>
            <a:r>
              <a:rPr lang="en-GB" sz="2000">
                <a:latin typeface="Arial"/>
              </a:rPr>
              <a:t>Fifth Outline Level</a:t>
            </a:r>
            <a:endParaRPr/>
          </a:p>
          <a:p>
            <a:pPr lvl="5">
              <a:buSzPct val="45000"/>
              <a:buFont typeface="StarSymbol"/>
              <a:buChar char=""/>
            </a:pPr>
            <a:r>
              <a:rPr lang="en-GB" sz="2000">
                <a:latin typeface="Arial"/>
              </a:rPr>
              <a:t>Sixth Outline Level</a:t>
            </a:r>
            <a:endParaRPr/>
          </a:p>
          <a:p>
            <a:pPr lvl="6">
              <a:buSzPct val="45000"/>
              <a:buFont typeface="StarSymbol"/>
              <a:buChar char=""/>
            </a:pPr>
            <a:r>
              <a:rPr lang="en-GB"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p:cSld>
    <p:bg>
      <p:bgPr>
        <a:blipFill>
          <a:blip r:embed="rId2"/>
        </a:blipFill>
      </p:bgPr>
    </p:bg>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0" y="273600"/>
            <a:ext cx="8229240" cy="1144800"/>
          </a:xfrm>
          <a:prstGeom prst="rect">
            <a:avLst/>
          </a:prstGeom>
        </p:spPr>
        <p:txBody>
          <a:bodyPr lIns="0" rIns="0" tIns="0" bIns="0" anchor="ctr"/>
          <a:p>
            <a:pPr algn="ctr"/>
            <a:r>
              <a:rPr lang="en-GB" sz="4400">
                <a:latin typeface="Arial"/>
              </a:rPr>
              <a:t>Click to edit the title text format</a:t>
            </a:r>
            <a:endParaRPr/>
          </a:p>
        </p:txBody>
      </p:sp>
      <p:sp>
        <p:nvSpPr>
          <p:cNvPr id="145" name="PlaceHolder 2"/>
          <p:cNvSpPr>
            <a:spLocks noGrp="1"/>
          </p:cNvSpPr>
          <p:nvPr>
            <p:ph type="body"/>
          </p:nvPr>
        </p:nvSpPr>
        <p:spPr>
          <a:xfrm>
            <a:off x="457200" y="1604520"/>
            <a:ext cx="8229240" cy="3977280"/>
          </a:xfrm>
          <a:prstGeom prst="rect">
            <a:avLst/>
          </a:prstGeom>
        </p:spPr>
        <p:txBody>
          <a:bodyPr lIns="0" rIns="0" tIns="0" bIns="0"/>
          <a:p>
            <a:pPr>
              <a:buSzPct val="45000"/>
              <a:buFont typeface="StarSymbol"/>
              <a:buChar char=""/>
            </a:pPr>
            <a:r>
              <a:rPr lang="en-GB" sz="3200">
                <a:latin typeface="Arial"/>
              </a:rPr>
              <a:t>Click to edit the outline text format</a:t>
            </a:r>
            <a:endParaRPr/>
          </a:p>
          <a:p>
            <a:pPr lvl="1">
              <a:buSzPct val="75000"/>
              <a:buFont typeface="StarSymbol"/>
              <a:buChar char=""/>
            </a:pPr>
            <a:r>
              <a:rPr lang="en-GB" sz="2800">
                <a:latin typeface="Arial"/>
              </a:rPr>
              <a:t>Second Outline Level</a:t>
            </a:r>
            <a:endParaRPr/>
          </a:p>
          <a:p>
            <a:pPr lvl="2">
              <a:buSzPct val="45000"/>
              <a:buFont typeface="StarSymbol"/>
              <a:buChar char=""/>
            </a:pPr>
            <a:r>
              <a:rPr lang="en-GB" sz="2400">
                <a:latin typeface="Arial"/>
              </a:rPr>
              <a:t>Third Outline Level</a:t>
            </a:r>
            <a:endParaRPr/>
          </a:p>
          <a:p>
            <a:pPr lvl="3">
              <a:buSzPct val="75000"/>
              <a:buFont typeface="StarSymbol"/>
              <a:buChar char=""/>
            </a:pPr>
            <a:r>
              <a:rPr lang="en-GB" sz="2000">
                <a:latin typeface="Arial"/>
              </a:rPr>
              <a:t>Fourth Outline Level</a:t>
            </a:r>
            <a:endParaRPr/>
          </a:p>
          <a:p>
            <a:pPr lvl="4">
              <a:buSzPct val="45000"/>
              <a:buFont typeface="StarSymbol"/>
              <a:buChar char=""/>
            </a:pPr>
            <a:r>
              <a:rPr lang="en-GB" sz="2000">
                <a:latin typeface="Arial"/>
              </a:rPr>
              <a:t>Fifth Outline Level</a:t>
            </a:r>
            <a:endParaRPr/>
          </a:p>
          <a:p>
            <a:pPr lvl="5">
              <a:buSzPct val="45000"/>
              <a:buFont typeface="StarSymbol"/>
              <a:buChar char=""/>
            </a:pPr>
            <a:r>
              <a:rPr lang="en-GB" sz="2000">
                <a:latin typeface="Arial"/>
              </a:rPr>
              <a:t>Sixth Outline Level</a:t>
            </a:r>
            <a:endParaRPr/>
          </a:p>
          <a:p>
            <a:pPr lvl="6">
              <a:buSzPct val="45000"/>
              <a:buFont typeface="StarSymbol"/>
              <a:buChar char=""/>
            </a:pPr>
            <a:r>
              <a:rPr lang="en-GB"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p:cSld>
    <p:bg>
      <p:bgPr>
        <a:blipFill>
          <a:blip r:embed="rId2"/>
        </a:blipFill>
      </p:bgPr>
    </p:bg>
    <p:spTree>
      <p:nvGrpSpPr>
        <p:cNvPr id="1" name=""/>
        <p:cNvGrpSpPr/>
        <p:nvPr/>
      </p:nvGrpSpPr>
      <p:grpSpPr>
        <a:xfrm>
          <a:off x="0" y="0"/>
          <a:ext cx="0" cy="0"/>
          <a:chOff x="0" y="0"/>
          <a:chExt cx="0" cy="0"/>
        </a:xfrm>
      </p:grpSpPr>
      <p:sp>
        <p:nvSpPr>
          <p:cNvPr id="180" name="PlaceHolder 1"/>
          <p:cNvSpPr>
            <a:spLocks noGrp="1"/>
          </p:cNvSpPr>
          <p:nvPr>
            <p:ph type="title"/>
          </p:nvPr>
        </p:nvSpPr>
        <p:spPr>
          <a:xfrm>
            <a:off x="457200" y="273600"/>
            <a:ext cx="8229240" cy="1144800"/>
          </a:xfrm>
          <a:prstGeom prst="rect">
            <a:avLst/>
          </a:prstGeom>
        </p:spPr>
        <p:txBody>
          <a:bodyPr lIns="0" rIns="0" tIns="0" bIns="0" anchor="ctr"/>
          <a:p>
            <a:pPr algn="ctr"/>
            <a:r>
              <a:rPr lang="en-GB" sz="4400">
                <a:latin typeface="Arial"/>
              </a:rPr>
              <a:t>Click to edit the title text format</a:t>
            </a:r>
            <a:endParaRPr/>
          </a:p>
        </p:txBody>
      </p:sp>
      <p:sp>
        <p:nvSpPr>
          <p:cNvPr id="181" name="PlaceHolder 2"/>
          <p:cNvSpPr>
            <a:spLocks noGrp="1"/>
          </p:cNvSpPr>
          <p:nvPr>
            <p:ph type="body"/>
          </p:nvPr>
        </p:nvSpPr>
        <p:spPr>
          <a:xfrm>
            <a:off x="457200" y="1604520"/>
            <a:ext cx="8229240" cy="3977280"/>
          </a:xfrm>
          <a:prstGeom prst="rect">
            <a:avLst/>
          </a:prstGeom>
        </p:spPr>
        <p:txBody>
          <a:bodyPr lIns="0" rIns="0" tIns="0" bIns="0"/>
          <a:p>
            <a:pPr>
              <a:buSzPct val="45000"/>
              <a:buFont typeface="StarSymbol"/>
              <a:buChar char=""/>
            </a:pPr>
            <a:r>
              <a:rPr lang="en-GB" sz="3200">
                <a:latin typeface="Arial"/>
              </a:rPr>
              <a:t>Click to edit the outline text format</a:t>
            </a:r>
            <a:endParaRPr/>
          </a:p>
          <a:p>
            <a:pPr lvl="1">
              <a:buSzPct val="75000"/>
              <a:buFont typeface="StarSymbol"/>
              <a:buChar char=""/>
            </a:pPr>
            <a:r>
              <a:rPr lang="en-GB" sz="2800">
                <a:latin typeface="Arial"/>
              </a:rPr>
              <a:t>Second Outline Level</a:t>
            </a:r>
            <a:endParaRPr/>
          </a:p>
          <a:p>
            <a:pPr lvl="2">
              <a:buSzPct val="45000"/>
              <a:buFont typeface="StarSymbol"/>
              <a:buChar char=""/>
            </a:pPr>
            <a:r>
              <a:rPr lang="en-GB" sz="2400">
                <a:latin typeface="Arial"/>
              </a:rPr>
              <a:t>Third Outline Level</a:t>
            </a:r>
            <a:endParaRPr/>
          </a:p>
          <a:p>
            <a:pPr lvl="3">
              <a:buSzPct val="75000"/>
              <a:buFont typeface="StarSymbol"/>
              <a:buChar char=""/>
            </a:pPr>
            <a:r>
              <a:rPr lang="en-GB" sz="2000">
                <a:latin typeface="Arial"/>
              </a:rPr>
              <a:t>Fourth Outline Level</a:t>
            </a:r>
            <a:endParaRPr/>
          </a:p>
          <a:p>
            <a:pPr lvl="4">
              <a:buSzPct val="45000"/>
              <a:buFont typeface="StarSymbol"/>
              <a:buChar char=""/>
            </a:pPr>
            <a:r>
              <a:rPr lang="en-GB" sz="2000">
                <a:latin typeface="Arial"/>
              </a:rPr>
              <a:t>Fifth Outline Level</a:t>
            </a:r>
            <a:endParaRPr/>
          </a:p>
          <a:p>
            <a:pPr lvl="5">
              <a:buSzPct val="45000"/>
              <a:buFont typeface="StarSymbol"/>
              <a:buChar char=""/>
            </a:pPr>
            <a:r>
              <a:rPr lang="en-GB" sz="2000">
                <a:latin typeface="Arial"/>
              </a:rPr>
              <a:t>Sixth Outline Level</a:t>
            </a:r>
            <a:endParaRPr/>
          </a:p>
          <a:p>
            <a:pPr lvl="6">
              <a:buSzPct val="45000"/>
              <a:buFont typeface="StarSymbol"/>
              <a:buChar char=""/>
            </a:pPr>
            <a:r>
              <a:rPr lang="en-GB"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jpeg"/><Relationship Id="rId3" Type="http://schemas.openxmlformats.org/officeDocument/2006/relationships/slideLayout" Target="../slideLayouts/slideLayout1.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25.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27.jpeg"/><Relationship Id="rId2" Type="http://schemas.openxmlformats.org/officeDocument/2006/relationships/slideLayout" Target="../slideLayouts/slideLayout25.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slideLayout" Target="../slideLayouts/slideLayout13.xml"/><Relationship Id="rId8"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slideLayout" Target="../slideLayouts/slideLayout25.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35.jpeg"/><Relationship Id="rId2" Type="http://schemas.openxmlformats.org/officeDocument/2006/relationships/slideLayout" Target="../slideLayouts/slideLayout25.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36.jpeg"/><Relationship Id="rId2" Type="http://schemas.openxmlformats.org/officeDocument/2006/relationships/slideLayout" Target="../slideLayouts/slideLayout25.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image" Target="../media/image37.jpeg"/><Relationship Id="rId2" Type="http://schemas.openxmlformats.org/officeDocument/2006/relationships/image" Target="../media/image38.jpeg"/><Relationship Id="rId3" Type="http://schemas.openxmlformats.org/officeDocument/2006/relationships/image" Target="../media/image39.jpeg"/><Relationship Id="rId4" Type="http://schemas.openxmlformats.org/officeDocument/2006/relationships/image" Target="../media/image40.jpeg"/><Relationship Id="rId5"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41.jpeg"/><Relationship Id="rId2" Type="http://schemas.openxmlformats.org/officeDocument/2006/relationships/slideLayout" Target="../slideLayouts/slideLayout25.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45.jpeg"/><Relationship Id="rId5" Type="http://schemas.openxmlformats.org/officeDocument/2006/relationships/image" Target="../media/image46.jpeg"/><Relationship Id="rId6" Type="http://schemas.openxmlformats.org/officeDocument/2006/relationships/image" Target="../media/image47.jpeg"/><Relationship Id="rId7" Type="http://schemas.openxmlformats.org/officeDocument/2006/relationships/image" Target="../media/image48.jpeg"/><Relationship Id="rId8" Type="http://schemas.openxmlformats.org/officeDocument/2006/relationships/image" Target="../media/image49.jpeg"/><Relationship Id="rId9" Type="http://schemas.openxmlformats.org/officeDocument/2006/relationships/image" Target="../media/image50.png"/><Relationship Id="rId10" Type="http://schemas.openxmlformats.org/officeDocument/2006/relationships/image" Target="../media/image51.jpeg"/><Relationship Id="rId11" Type="http://schemas.openxmlformats.org/officeDocument/2006/relationships/image" Target="../media/image52.jpeg"/><Relationship Id="rId12" Type="http://schemas.openxmlformats.org/officeDocument/2006/relationships/slideLayout" Target="../slideLayouts/slideLayout25.xml"/><Relationship Id="rId1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slideLayout" Target="../slideLayouts/slideLayout49.xml"/>
</Relationships>
</file>

<file path=ppt/slides/_rels/slide32.xml.rels><?xml version="1.0" encoding="UTF-8"?>
<Relationships xmlns="http://schemas.openxmlformats.org/package/2006/relationships"><Relationship Id="rId1" Type="http://schemas.openxmlformats.org/officeDocument/2006/relationships/image" Target="../media/image55.jpeg"/><Relationship Id="rId2" Type="http://schemas.openxmlformats.org/officeDocument/2006/relationships/image" Target="../media/image56.jpeg"/><Relationship Id="rId3" Type="http://schemas.openxmlformats.org/officeDocument/2006/relationships/image" Target="../media/image57.jpeg"/><Relationship Id="rId4" Type="http://schemas.openxmlformats.org/officeDocument/2006/relationships/image" Target="../media/image58.jpeg"/><Relationship Id="rId5" Type="http://schemas.openxmlformats.org/officeDocument/2006/relationships/image" Target="../media/image59.jpeg"/><Relationship Id="rId6" Type="http://schemas.openxmlformats.org/officeDocument/2006/relationships/image" Target="../media/image60.jpeg"/><Relationship Id="rId7" Type="http://schemas.openxmlformats.org/officeDocument/2006/relationships/image" Target="../media/image61.jpeg"/><Relationship Id="rId8" Type="http://schemas.openxmlformats.org/officeDocument/2006/relationships/slideLayout" Target="../slideLayouts/slideLayout25.xml"/><Relationship Id="rId9"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slideLayout" Target="../slideLayouts/slideLayout37.xml"/>
</Relationships>
</file>

<file path=ppt/slides/_rels/slide34.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slideLayout" Target="../slideLayouts/slideLayout13.xml"/><Relationship Id="rId4"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70.jpeg"/><Relationship Id="rId2" Type="http://schemas.openxmlformats.org/officeDocument/2006/relationships/image" Target="../media/image71.jpeg"/><Relationship Id="rId3" Type="http://schemas.openxmlformats.org/officeDocument/2006/relationships/image" Target="../media/image72.jpeg"/><Relationship Id="rId4" Type="http://schemas.openxmlformats.org/officeDocument/2006/relationships/image" Target="../media/image73.jpeg"/><Relationship Id="rId5" Type="http://schemas.openxmlformats.org/officeDocument/2006/relationships/image" Target="../media/image74.jpeg"/><Relationship Id="rId6"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image" Target="../media/image76.png"/><Relationship Id="rId3" Type="http://schemas.openxmlformats.org/officeDocument/2006/relationships/slideLayout" Target="../slideLayouts/slideLayout61.xml"/>
</Relationships>
</file>

<file path=ppt/slides/_rels/slide38.xml.rels><?xml version="1.0" encoding="UTF-8"?>
<Relationships xmlns="http://schemas.openxmlformats.org/package/2006/relationships"><Relationship Id="rId1" Type="http://schemas.openxmlformats.org/officeDocument/2006/relationships/image" Target="../media/image77.jpeg"/><Relationship Id="rId2" Type="http://schemas.openxmlformats.org/officeDocument/2006/relationships/image" Target="../media/image78.jpeg"/><Relationship Id="rId3" Type="http://schemas.openxmlformats.org/officeDocument/2006/relationships/image" Target="../media/image79.jpeg"/><Relationship Id="rId4" Type="http://schemas.openxmlformats.org/officeDocument/2006/relationships/image" Target="../media/image80.jpeg"/><Relationship Id="rId5" Type="http://schemas.openxmlformats.org/officeDocument/2006/relationships/image" Target="../media/image81.jpeg"/><Relationship Id="rId6" Type="http://schemas.openxmlformats.org/officeDocument/2006/relationships/image" Target="../media/image82.jpeg"/><Relationship Id="rId7" Type="http://schemas.openxmlformats.org/officeDocument/2006/relationships/slideLayout" Target="../slideLayouts/slideLayout13.xml"/><Relationship Id="rId8"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6.xml.rels><?xml version="1.0" encoding="UTF-8"?>
<Relationships xmlns="http://schemas.openxmlformats.org/package/2006/relationships"><Relationship Id="rId1" Type="http://schemas.openxmlformats.org/officeDocument/2006/relationships/image" Target="../media/image83.jpeg"/><Relationship Id="rId2" Type="http://schemas.openxmlformats.org/officeDocument/2006/relationships/slideLayout" Target="../slideLayouts/slideLayout13.xml"/><Relationship Id="rId3"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84.jpeg"/><Relationship Id="rId2" Type="http://schemas.openxmlformats.org/officeDocument/2006/relationships/slideLayout" Target="../slideLayouts/slideLayout13.xml"/><Relationship Id="rId3"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image" Target="../media/image85.jpeg"/><Relationship Id="rId2"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21.wmf"/><Relationship Id="rId2" Type="http://schemas.openxmlformats.org/officeDocument/2006/relationships/slideLayout" Target="../slideLayouts/slideLayout37.xml"/>
</Relationships>
</file>

<file path=ppt/slides/_rels/slide7.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1" name="CustomShape 1"/>
          <p:cNvSpPr/>
          <p:nvPr/>
        </p:nvSpPr>
        <p:spPr>
          <a:xfrm>
            <a:off x="2856960" y="1463040"/>
            <a:ext cx="6333480" cy="818280"/>
          </a:xfrm>
          <a:prstGeom prst="rect">
            <a:avLst/>
          </a:prstGeom>
          <a:noFill/>
          <a:ln>
            <a:noFill/>
          </a:ln>
        </p:spPr>
        <p:txBody>
          <a:bodyPr lIns="90000" rIns="90000" tIns="45000" bIns="45000" anchor="ctr"/>
          <a:p>
            <a:pPr>
              <a:lnSpc>
                <a:spcPct val="100000"/>
              </a:lnSpc>
            </a:pPr>
            <a:r>
              <a:rPr b="1" lang="en-GB" sz="3200">
                <a:solidFill>
                  <a:srgbClr val="002060"/>
                </a:solidFill>
                <a:latin typeface="微软雅黑"/>
                <a:ea typeface="微软雅黑"/>
              </a:rPr>
              <a:t>陕鼓代王工作区综合能源项目方案</a:t>
            </a:r>
            <a:endParaRPr/>
          </a:p>
        </p:txBody>
      </p:sp>
      <p:sp>
        <p:nvSpPr>
          <p:cNvPr id="222" name="CustomShape 2"/>
          <p:cNvSpPr/>
          <p:nvPr/>
        </p:nvSpPr>
        <p:spPr>
          <a:xfrm>
            <a:off x="2876040" y="2239200"/>
            <a:ext cx="4530960" cy="461160"/>
          </a:xfrm>
          <a:prstGeom prst="rect">
            <a:avLst/>
          </a:prstGeom>
          <a:noFill/>
          <a:ln>
            <a:noFill/>
          </a:ln>
        </p:spPr>
        <p:txBody>
          <a:bodyPr lIns="90000" rIns="90000" tIns="45000" bIns="45000"/>
          <a:p>
            <a:pPr>
              <a:lnSpc>
                <a:spcPct val="100000"/>
              </a:lnSpc>
            </a:pPr>
            <a:r>
              <a:rPr lang="en-GB" sz="2000">
                <a:solidFill>
                  <a:srgbClr val="002060"/>
                </a:solidFill>
                <a:latin typeface="微软雅黑"/>
                <a:ea typeface="微软雅黑"/>
              </a:rPr>
              <a:t>综合能源项目组    </a:t>
            </a:r>
            <a:r>
              <a:rPr lang="en-GB" sz="2000">
                <a:solidFill>
                  <a:srgbClr val="002060"/>
                </a:solidFill>
                <a:latin typeface="微软雅黑"/>
                <a:ea typeface="微软雅黑"/>
              </a:rPr>
              <a:t>2014</a:t>
            </a:r>
            <a:r>
              <a:rPr lang="en-GB" sz="2000">
                <a:solidFill>
                  <a:srgbClr val="002060"/>
                </a:solidFill>
                <a:latin typeface="微软雅黑"/>
                <a:ea typeface="微软雅黑"/>
              </a:rPr>
              <a:t>年</a:t>
            </a:r>
            <a:r>
              <a:rPr lang="en-GB" sz="2000">
                <a:solidFill>
                  <a:srgbClr val="002060"/>
                </a:solidFill>
                <a:latin typeface="微软雅黑"/>
                <a:ea typeface="微软雅黑"/>
              </a:rPr>
              <a:t>3</a:t>
            </a:r>
            <a:r>
              <a:rPr lang="en-GB" sz="2000">
                <a:solidFill>
                  <a:srgbClr val="002060"/>
                </a:solidFill>
                <a:latin typeface="微软雅黑"/>
                <a:ea typeface="微软雅黑"/>
              </a:rPr>
              <a:t>月</a:t>
            </a:r>
            <a:endParaRPr/>
          </a:p>
          <a:p>
            <a:pPr>
              <a:lnSpc>
                <a:spcPct val="100000"/>
              </a:lnSpc>
            </a:pPr>
            <a:endParaRPr/>
          </a:p>
        </p:txBody>
      </p:sp>
      <p:pic>
        <p:nvPicPr>
          <p:cNvPr id="223" name="Picture 3" descr=""/>
          <p:cNvPicPr/>
          <p:nvPr/>
        </p:nvPicPr>
        <p:blipFill>
          <a:blip r:embed="rId1"/>
          <a:stretch>
            <a:fillRect/>
          </a:stretch>
        </p:blipFill>
        <p:spPr>
          <a:xfrm>
            <a:off x="41400" y="1665360"/>
            <a:ext cx="2856240" cy="872640"/>
          </a:xfrm>
          <a:prstGeom prst="rect">
            <a:avLst/>
          </a:prstGeom>
          <a:ln>
            <a:noFill/>
          </a:ln>
        </p:spPr>
      </p:pic>
      <p:pic>
        <p:nvPicPr>
          <p:cNvPr id="224" name="图片 6" descr=""/>
          <p:cNvPicPr/>
          <p:nvPr/>
        </p:nvPicPr>
        <p:blipFill>
          <a:blip r:embed="rId2"/>
          <a:stretch>
            <a:fillRect/>
          </a:stretch>
        </p:blipFill>
        <p:spPr>
          <a:xfrm>
            <a:off x="-392040" y="2845800"/>
            <a:ext cx="9950760" cy="4381560"/>
          </a:xfrm>
          <a:prstGeom prst="rect">
            <a:avLst/>
          </a:prstGeom>
          <a:ln>
            <a:noFill/>
          </a:ln>
        </p:spPr>
      </p:pic>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8" name="CustomShape 1"/>
          <p:cNvSpPr/>
          <p:nvPr/>
        </p:nvSpPr>
        <p:spPr>
          <a:xfrm>
            <a:off x="1131480" y="2588040"/>
            <a:ext cx="7345440" cy="912960"/>
          </a:xfrm>
          <a:prstGeom prst="rect">
            <a:avLst/>
          </a:prstGeom>
          <a:noFill/>
          <a:ln>
            <a:noFill/>
          </a:ln>
        </p:spPr>
        <p:txBody>
          <a:bodyPr lIns="90000" rIns="90000" tIns="45000" bIns="45000"/>
          <a:p>
            <a:pPr>
              <a:lnSpc>
                <a:spcPct val="100000"/>
              </a:lnSpc>
            </a:pPr>
            <a:r>
              <a:rPr b="1" lang="en-GB" sz="5400">
                <a:solidFill>
                  <a:srgbClr val="000000"/>
                </a:solidFill>
                <a:latin typeface="微软雅黑"/>
                <a:ea typeface="微软雅黑"/>
              </a:rPr>
              <a:t>陕鼓要做什么？</a:t>
            </a:r>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9" name="CustomShape 1"/>
          <p:cNvSpPr/>
          <p:nvPr/>
        </p:nvSpPr>
        <p:spPr>
          <a:xfrm>
            <a:off x="493920" y="354600"/>
            <a:ext cx="360" cy="681480"/>
          </a:xfrm>
          <a:prstGeom prst="rect">
            <a:avLst/>
          </a:prstGeom>
          <a:noFill/>
          <a:ln>
            <a:noFill/>
          </a:ln>
        </p:spPr>
        <p:txBody>
          <a:bodyPr lIns="90000" rIns="90000" tIns="45000" bIns="45000"/>
          <a:p>
            <a:pPr algn="ctr">
              <a:lnSpc>
                <a:spcPct val="100000"/>
              </a:lnSpc>
            </a:pPr>
            <a:r>
              <a:rPr b="1" i="1" lang="en-GB" sz="4000" u="sng">
                <a:solidFill>
                  <a:srgbClr val="ffffff"/>
                </a:solidFill>
                <a:latin typeface="微软雅黑"/>
                <a:ea typeface="微软雅黑"/>
              </a:rPr>
              <a:t>ShaanGu</a:t>
            </a:r>
            <a:endParaRPr/>
          </a:p>
        </p:txBody>
      </p:sp>
      <p:sp>
        <p:nvSpPr>
          <p:cNvPr id="280" name="CustomShape 2"/>
          <p:cNvSpPr/>
          <p:nvPr/>
        </p:nvSpPr>
        <p:spPr>
          <a:xfrm>
            <a:off x="493920" y="0"/>
            <a:ext cx="360" cy="360"/>
          </a:xfrm>
          <a:prstGeom prst="rect">
            <a:avLst/>
          </a:prstGeom>
          <a:noFill/>
          <a:ln>
            <a:noFill/>
          </a:ln>
        </p:spPr>
        <p:txBody>
          <a:bodyPr lIns="90000" rIns="90000" tIns="45000" bIns="45000"/>
          <a:p>
            <a:pPr>
              <a:lnSpc>
                <a:spcPct val="100000"/>
              </a:lnSpc>
            </a:pPr>
            <a:r>
              <a:rPr lang="en-GB" sz="2000" u="sng">
                <a:solidFill>
                  <a:srgbClr val="000000"/>
                </a:solidFill>
                <a:latin typeface="微软雅黑"/>
                <a:ea typeface="微软雅黑"/>
              </a:rPr>
              <a:t>凸显陕鼓的品牌形象，打造新产业孵化基地</a:t>
            </a:r>
            <a:endParaRPr/>
          </a:p>
        </p:txBody>
      </p:sp>
      <p:sp>
        <p:nvSpPr>
          <p:cNvPr id="281" name="CustomShape 3"/>
          <p:cNvSpPr/>
          <p:nvPr/>
        </p:nvSpPr>
        <p:spPr>
          <a:xfrm>
            <a:off x="0" y="0"/>
            <a:ext cx="360" cy="360"/>
          </a:xfrm>
          <a:prstGeom prst="rect">
            <a:avLst/>
          </a:prstGeom>
          <a:noFill/>
          <a:ln>
            <a:noFill/>
          </a:ln>
        </p:spPr>
        <p:txBody>
          <a:bodyPr lIns="90000" rIns="90000" tIns="45000" bIns="45000"/>
          <a:p>
            <a:pPr>
              <a:lnSpc>
                <a:spcPct val="100000"/>
              </a:lnSpc>
            </a:pPr>
            <a:r>
              <a:rPr lang="en-GB" sz="2000" u="sng">
                <a:solidFill>
                  <a:srgbClr val="000000"/>
                </a:solidFill>
                <a:latin typeface="微软雅黑"/>
                <a:ea typeface="微软雅黑"/>
              </a:rPr>
              <a:t>构建一个能源综合利用、梯级利用和循环利用的实验、实践、示范及开发平台</a:t>
            </a:r>
            <a:endParaRPr/>
          </a:p>
        </p:txBody>
      </p:sp>
      <p:sp>
        <p:nvSpPr>
          <p:cNvPr id="282" name="CustomShape 4"/>
          <p:cNvSpPr/>
          <p:nvPr/>
        </p:nvSpPr>
        <p:spPr>
          <a:xfrm>
            <a:off x="0" y="0"/>
            <a:ext cx="360" cy="360"/>
          </a:xfrm>
          <a:prstGeom prst="rect">
            <a:avLst/>
          </a:prstGeom>
          <a:noFill/>
          <a:ln>
            <a:noFill/>
          </a:ln>
        </p:spPr>
        <p:txBody>
          <a:bodyPr lIns="90000" rIns="90000" tIns="45000" bIns="45000"/>
          <a:p>
            <a:pPr>
              <a:lnSpc>
                <a:spcPct val="100000"/>
              </a:lnSpc>
            </a:pPr>
            <a:r>
              <a:rPr lang="en-GB" sz="2000" u="sng">
                <a:solidFill>
                  <a:srgbClr val="000000"/>
                </a:solidFill>
                <a:latin typeface="微软雅黑"/>
                <a:ea typeface="微软雅黑"/>
              </a:rPr>
              <a:t>通过对先进技术的吸收和再开发，构建园区能量供给及减排的智能解决方案</a:t>
            </a:r>
            <a:endParaRPr/>
          </a:p>
        </p:txBody>
      </p:sp>
      <p:sp>
        <p:nvSpPr>
          <p:cNvPr id="283" name="CustomShape 5"/>
          <p:cNvSpPr/>
          <p:nvPr/>
        </p:nvSpPr>
        <p:spPr>
          <a:xfrm>
            <a:off x="0" y="0"/>
            <a:ext cx="360" cy="360"/>
          </a:xfrm>
          <a:prstGeom prst="rect">
            <a:avLst/>
          </a:prstGeom>
          <a:noFill/>
          <a:ln>
            <a:noFill/>
          </a:ln>
        </p:spPr>
        <p:txBody>
          <a:bodyPr lIns="90000" rIns="90000" tIns="45000" bIns="45000"/>
          <a:p>
            <a:pPr>
              <a:lnSpc>
                <a:spcPct val="100000"/>
              </a:lnSpc>
            </a:pPr>
            <a:r>
              <a:rPr lang="en-GB" sz="2000" u="sng">
                <a:solidFill>
                  <a:srgbClr val="000000"/>
                </a:solidFill>
                <a:latin typeface="微软雅黑"/>
                <a:ea typeface="微软雅黑"/>
              </a:rPr>
              <a:t>响应国家号召，紧抓市场趋势，提高清洁能源和可再生能源使用比例</a:t>
            </a:r>
            <a:endParaRPr/>
          </a:p>
        </p:txBody>
      </p:sp>
      <p:sp>
        <p:nvSpPr>
          <p:cNvPr id="284" name="CustomShape 6"/>
          <p:cNvSpPr/>
          <p:nvPr/>
        </p:nvSpPr>
        <p:spPr>
          <a:xfrm>
            <a:off x="0" y="0"/>
            <a:ext cx="360" cy="360"/>
          </a:xfrm>
          <a:prstGeom prst="rect">
            <a:avLst/>
          </a:prstGeom>
          <a:noFill/>
          <a:ln>
            <a:noFill/>
          </a:ln>
        </p:spPr>
        <p:txBody>
          <a:bodyPr lIns="90000" rIns="90000" tIns="45000" bIns="45000"/>
          <a:p>
            <a:pPr>
              <a:lnSpc>
                <a:spcPct val="100000"/>
              </a:lnSpc>
            </a:pPr>
            <a:r>
              <a:rPr lang="en-GB" sz="2000" u="sng">
                <a:solidFill>
                  <a:srgbClr val="000000"/>
                </a:solidFill>
                <a:latin typeface="微软雅黑"/>
                <a:ea typeface="微软雅黑"/>
              </a:rPr>
              <a:t>提升能源的使用效率，实现企业经济利益和社会利益的双丰收</a:t>
            </a:r>
            <a:endParaRPr/>
          </a:p>
        </p:txBody>
      </p:sp>
      <p:sp>
        <p:nvSpPr>
          <p:cNvPr id="285" name="CustomShape 7"/>
          <p:cNvSpPr/>
          <p:nvPr/>
        </p:nvSpPr>
        <p:spPr>
          <a:xfrm>
            <a:off x="0" y="0"/>
            <a:ext cx="360" cy="360"/>
          </a:xfrm>
          <a:prstGeom prst="rect">
            <a:avLst/>
          </a:prstGeom>
          <a:noFill/>
          <a:ln>
            <a:noFill/>
          </a:ln>
        </p:spPr>
        <p:txBody>
          <a:bodyPr lIns="90000" rIns="90000" tIns="45000" bIns="45000"/>
          <a:p>
            <a:pPr>
              <a:lnSpc>
                <a:spcPct val="100000"/>
              </a:lnSpc>
            </a:pPr>
            <a:r>
              <a:rPr lang="en-GB" sz="2000" u="sng">
                <a:solidFill>
                  <a:srgbClr val="000000"/>
                </a:solidFill>
                <a:latin typeface="微软雅黑"/>
                <a:ea typeface="微软雅黑"/>
              </a:rPr>
              <a:t>提高陕鼓居民生活品质，构建低碳环保模范社区</a:t>
            </a:r>
            <a:endParaRPr/>
          </a:p>
        </p:txBody>
      </p:sp>
      <p:sp>
        <p:nvSpPr>
          <p:cNvPr id="286" name="CustomShape 8"/>
          <p:cNvSpPr/>
          <p:nvPr/>
        </p:nvSpPr>
        <p:spPr>
          <a:xfrm>
            <a:off x="493920" y="0"/>
            <a:ext cx="360" cy="582928200"/>
          </a:xfrm>
          <a:prstGeom prst="rect">
            <a:avLst/>
          </a:prstGeom>
          <a:noFill/>
          <a:ln>
            <a:noFill/>
          </a:ln>
        </p:spPr>
      </p:sp>
      <p:pic>
        <p:nvPicPr>
          <p:cNvPr id="287" name="Picture 3" descr=""/>
          <p:cNvPicPr/>
          <p:nvPr/>
        </p:nvPicPr>
        <p:blipFill>
          <a:blip r:embed="rId1"/>
          <a:stretch>
            <a:fillRect/>
          </a:stretch>
        </p:blipFill>
        <p:spPr>
          <a:xfrm>
            <a:off x="2787480" y="743040"/>
            <a:ext cx="3745800" cy="606240"/>
          </a:xfrm>
          <a:prstGeom prst="rect">
            <a:avLst/>
          </a:prstGeom>
          <a:ln>
            <a:noFill/>
          </a:ln>
        </p:spPr>
      </p:pic>
      <p:sp>
        <p:nvSpPr>
          <p:cNvPr id="288" name="CustomShape 9"/>
          <p:cNvSpPr/>
          <p:nvPr/>
        </p:nvSpPr>
        <p:spPr>
          <a:xfrm>
            <a:off x="7457040" y="0"/>
            <a:ext cx="1686240" cy="1686240"/>
          </a:xfrm>
          <a:prstGeom prst="irregularSeal1">
            <a:avLst/>
          </a:prstGeom>
          <a:solidFill>
            <a:srgbClr val="ffffff"/>
          </a:solidFill>
          <a:ln w="25560">
            <a:solidFill>
              <a:srgbClr val="000000"/>
            </a:solidFill>
            <a:round/>
          </a:ln>
        </p:spPr>
        <p:txBody>
          <a:bodyPr lIns="90000" rIns="90000" tIns="45000" bIns="45000" anchor="ctr"/>
          <a:p>
            <a:pPr algn="ctr">
              <a:lnSpc>
                <a:spcPct val="100000"/>
              </a:lnSpc>
            </a:pPr>
            <a:r>
              <a:rPr b="1" lang="en-GB" sz="2000">
                <a:solidFill>
                  <a:srgbClr val="c00000"/>
                </a:solidFill>
                <a:latin typeface="微软雅黑"/>
                <a:ea typeface="微软雅黑"/>
              </a:rPr>
              <a:t>GOAL</a:t>
            </a:r>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9" name="CustomShape 1"/>
          <p:cNvSpPr/>
          <p:nvPr/>
        </p:nvSpPr>
        <p:spPr>
          <a:xfrm>
            <a:off x="3911040" y="2149560"/>
            <a:ext cx="2771640" cy="516600"/>
          </a:xfrm>
          <a:prstGeom prst="rect">
            <a:avLst/>
          </a:prstGeom>
          <a:noFill/>
          <a:ln>
            <a:noFill/>
          </a:ln>
        </p:spPr>
        <p:txBody>
          <a:bodyPr wrap="none" lIns="90000" rIns="90000" tIns="45000" bIns="45000"/>
          <a:p>
            <a:pPr>
              <a:lnSpc>
                <a:spcPct val="100000"/>
              </a:lnSpc>
            </a:pPr>
            <a:r>
              <a:rPr b="1" lang="en-GB" sz="2800">
                <a:solidFill>
                  <a:srgbClr val="808080"/>
                </a:solidFill>
                <a:latin typeface="微软雅黑"/>
                <a:ea typeface="微软雅黑"/>
              </a:rPr>
              <a:t>市场现状及趋势</a:t>
            </a:r>
            <a:endParaRPr/>
          </a:p>
        </p:txBody>
      </p:sp>
      <p:sp>
        <p:nvSpPr>
          <p:cNvPr id="290" name="CustomShape 2"/>
          <p:cNvSpPr/>
          <p:nvPr/>
        </p:nvSpPr>
        <p:spPr>
          <a:xfrm>
            <a:off x="3911040" y="2830680"/>
            <a:ext cx="2771640" cy="516600"/>
          </a:xfrm>
          <a:prstGeom prst="rect">
            <a:avLst/>
          </a:prstGeom>
          <a:noFill/>
          <a:ln>
            <a:noFill/>
          </a:ln>
        </p:spPr>
        <p:txBody>
          <a:bodyPr wrap="none" lIns="90000" rIns="90000" tIns="45000" bIns="45000"/>
          <a:p>
            <a:pPr>
              <a:lnSpc>
                <a:spcPct val="100000"/>
              </a:lnSpc>
            </a:pPr>
            <a:r>
              <a:rPr b="1" lang="en-GB" sz="2800">
                <a:solidFill>
                  <a:srgbClr val="808080"/>
                </a:solidFill>
                <a:latin typeface="微软雅黑"/>
                <a:ea typeface="微软雅黑"/>
              </a:rPr>
              <a:t>国内外先进案例</a:t>
            </a:r>
            <a:endParaRPr/>
          </a:p>
        </p:txBody>
      </p:sp>
      <p:sp>
        <p:nvSpPr>
          <p:cNvPr id="291" name="CustomShape 3"/>
          <p:cNvSpPr/>
          <p:nvPr/>
        </p:nvSpPr>
        <p:spPr>
          <a:xfrm>
            <a:off x="3911040" y="3511440"/>
            <a:ext cx="2771640" cy="516600"/>
          </a:xfrm>
          <a:prstGeom prst="rect">
            <a:avLst/>
          </a:prstGeom>
          <a:noFill/>
          <a:ln>
            <a:noFill/>
          </a:ln>
        </p:spPr>
        <p:txBody>
          <a:bodyPr wrap="none" lIns="90000" rIns="90000" tIns="45000" bIns="45000"/>
          <a:p>
            <a:pPr>
              <a:lnSpc>
                <a:spcPct val="100000"/>
              </a:lnSpc>
            </a:pPr>
            <a:r>
              <a:rPr b="1" lang="en-GB" sz="2800">
                <a:solidFill>
                  <a:srgbClr val="808080"/>
                </a:solidFill>
                <a:latin typeface="微软雅黑"/>
                <a:ea typeface="微软雅黑"/>
              </a:rPr>
              <a:t>陕鼓能量岛目标</a:t>
            </a:r>
            <a:endParaRPr/>
          </a:p>
        </p:txBody>
      </p:sp>
      <p:sp>
        <p:nvSpPr>
          <p:cNvPr id="292" name="CustomShape 4"/>
          <p:cNvSpPr/>
          <p:nvPr/>
        </p:nvSpPr>
        <p:spPr>
          <a:xfrm>
            <a:off x="3911040" y="4191120"/>
            <a:ext cx="2771640" cy="516600"/>
          </a:xfrm>
          <a:prstGeom prst="rect">
            <a:avLst/>
          </a:prstGeom>
          <a:solidFill>
            <a:srgbClr val="0070c0"/>
          </a:solidFill>
          <a:ln>
            <a:noFill/>
          </a:ln>
        </p:spPr>
        <p:txBody>
          <a:bodyPr wrap="none" lIns="90000" rIns="90000" tIns="45000" bIns="45000"/>
          <a:p>
            <a:pPr>
              <a:lnSpc>
                <a:spcPct val="100000"/>
              </a:lnSpc>
            </a:pPr>
            <a:r>
              <a:rPr b="1" lang="en-GB" sz="2800">
                <a:solidFill>
                  <a:srgbClr val="ffffff"/>
                </a:solidFill>
                <a:latin typeface="微软雅黑"/>
                <a:ea typeface="微软雅黑"/>
              </a:rPr>
              <a:t>代王工作区方案</a:t>
            </a:r>
            <a:endParaRPr/>
          </a:p>
        </p:txBody>
      </p:sp>
      <p:sp>
        <p:nvSpPr>
          <p:cNvPr id="293" name="Line 5"/>
          <p:cNvSpPr/>
          <p:nvPr/>
        </p:nvSpPr>
        <p:spPr>
          <a:xfrm flipV="1">
            <a:off x="2374560" y="1828800"/>
            <a:ext cx="0" cy="3206520"/>
          </a:xfrm>
          <a:prstGeom prst="line">
            <a:avLst/>
          </a:prstGeom>
          <a:ln w="9360">
            <a:solidFill>
              <a:srgbClr val="0070c0"/>
            </a:solidFill>
            <a:round/>
          </a:ln>
        </p:spPr>
      </p:sp>
      <p:sp>
        <p:nvSpPr>
          <p:cNvPr id="294" name="Line 6"/>
          <p:cNvSpPr/>
          <p:nvPr/>
        </p:nvSpPr>
        <p:spPr>
          <a:xfrm>
            <a:off x="860400" y="1828800"/>
            <a:ext cx="7137360" cy="0"/>
          </a:xfrm>
          <a:prstGeom prst="line">
            <a:avLst/>
          </a:prstGeom>
          <a:ln w="9360">
            <a:solidFill>
              <a:srgbClr val="0070c0"/>
            </a:solidFill>
            <a:round/>
          </a:ln>
        </p:spPr>
      </p:sp>
      <p:sp>
        <p:nvSpPr>
          <p:cNvPr id="295" name="CustomShape 7"/>
          <p:cNvSpPr/>
          <p:nvPr/>
        </p:nvSpPr>
        <p:spPr>
          <a:xfrm>
            <a:off x="1074600" y="1263600"/>
            <a:ext cx="994680" cy="577440"/>
          </a:xfrm>
          <a:prstGeom prst="rect">
            <a:avLst/>
          </a:prstGeom>
          <a:noFill/>
          <a:ln>
            <a:noFill/>
          </a:ln>
        </p:spPr>
        <p:txBody>
          <a:bodyPr wrap="none" lIns="90000" rIns="90000" tIns="45000" bIns="45000"/>
          <a:p>
            <a:pPr algn="ctr">
              <a:lnSpc>
                <a:spcPct val="100000"/>
              </a:lnSpc>
            </a:pPr>
            <a:r>
              <a:rPr lang="en-GB" sz="3200">
                <a:solidFill>
                  <a:srgbClr val="808080"/>
                </a:solidFill>
                <a:latin typeface="微软雅黑"/>
                <a:ea typeface="微软雅黑"/>
              </a:rPr>
              <a:t>目录</a:t>
            </a:r>
            <a:endParaRPr/>
          </a:p>
        </p:txBody>
      </p:sp>
      <p:sp>
        <p:nvSpPr>
          <p:cNvPr id="296" name="CustomShape 8"/>
          <p:cNvSpPr/>
          <p:nvPr/>
        </p:nvSpPr>
        <p:spPr>
          <a:xfrm>
            <a:off x="860400" y="1533600"/>
            <a:ext cx="307080" cy="43560"/>
          </a:xfrm>
          <a:prstGeom prst="rect">
            <a:avLst/>
          </a:prstGeom>
          <a:solidFill>
            <a:srgbClr val="0070c0"/>
          </a:solidFill>
          <a:ln>
            <a:noFill/>
          </a:ln>
        </p:spPr>
      </p:sp>
      <p:sp>
        <p:nvSpPr>
          <p:cNvPr id="297" name="CustomShape 9"/>
          <p:cNvSpPr/>
          <p:nvPr/>
        </p:nvSpPr>
        <p:spPr>
          <a:xfrm>
            <a:off x="2075040" y="1533600"/>
            <a:ext cx="308880" cy="43560"/>
          </a:xfrm>
          <a:prstGeom prst="rect">
            <a:avLst/>
          </a:prstGeom>
          <a:solidFill>
            <a:srgbClr val="0070c0"/>
          </a:solidFill>
          <a:ln>
            <a:noFill/>
          </a:ln>
        </p:spPr>
      </p:sp>
      <p:sp>
        <p:nvSpPr>
          <p:cNvPr id="298" name="CustomShape 10"/>
          <p:cNvSpPr/>
          <p:nvPr/>
        </p:nvSpPr>
        <p:spPr>
          <a:xfrm>
            <a:off x="2392560" y="1836720"/>
            <a:ext cx="1585800" cy="3122640"/>
          </a:xfrm>
          <a:prstGeom prst="rect">
            <a:avLst/>
          </a:prstGeom>
          <a:noFill/>
          <a:ln>
            <a:noFill/>
          </a:ln>
        </p:spPr>
        <p:txBody>
          <a:bodyPr wrap="none" lIns="90000" rIns="90000" tIns="45000" bIns="45000"/>
          <a:p>
            <a:pPr>
              <a:lnSpc>
                <a:spcPct val="100000"/>
              </a:lnSpc>
            </a:pPr>
            <a:r>
              <a:rPr b="1" lang="en-GB" sz="19900">
                <a:solidFill>
                  <a:srgbClr val="0070c0"/>
                </a:solidFill>
                <a:latin typeface="Arial"/>
                <a:ea typeface="宋体"/>
              </a:rPr>
              <a:t>4</a:t>
            </a:r>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9" name="CustomShape 1"/>
          <p:cNvSpPr/>
          <p:nvPr/>
        </p:nvSpPr>
        <p:spPr>
          <a:xfrm>
            <a:off x="217440" y="425880"/>
            <a:ext cx="3842640" cy="516600"/>
          </a:xfrm>
          <a:prstGeom prst="rect">
            <a:avLst/>
          </a:prstGeom>
          <a:noFill/>
          <a:ln>
            <a:noFill/>
          </a:ln>
        </p:spPr>
        <p:txBody>
          <a:bodyPr lIns="90000" rIns="90000" tIns="45000" bIns="45000"/>
          <a:p>
            <a:pPr>
              <a:lnSpc>
                <a:spcPct val="100000"/>
              </a:lnSpc>
            </a:pPr>
            <a:r>
              <a:rPr b="1" lang="en-GB" sz="2800">
                <a:solidFill>
                  <a:srgbClr val="002060"/>
                </a:solidFill>
                <a:latin typeface="微软雅黑"/>
                <a:ea typeface="微软雅黑"/>
              </a:rPr>
              <a:t>陕鼓能量岛规划步骤</a:t>
            </a:r>
            <a:endParaRPr/>
          </a:p>
        </p:txBody>
      </p:sp>
      <p:sp>
        <p:nvSpPr>
          <p:cNvPr id="300" name="CustomShape 2"/>
          <p:cNvSpPr/>
          <p:nvPr/>
        </p:nvSpPr>
        <p:spPr>
          <a:xfrm>
            <a:off x="1510200" y="1822680"/>
            <a:ext cx="1202400" cy="4089960"/>
          </a:xfrm>
          <a:prstGeom prst="rect">
            <a:avLst/>
          </a:prstGeom>
          <a:solidFill>
            <a:srgbClr val="f2f2f2"/>
          </a:solidFill>
          <a:ln>
            <a:noFill/>
          </a:ln>
        </p:spPr>
        <p:txBody>
          <a:bodyPr lIns="90000" rIns="90000" tIns="45000" bIns="45000"/>
          <a:p>
            <a:pPr>
              <a:lnSpc>
                <a:spcPct val="100000"/>
              </a:lnSpc>
              <a:buFont typeface="Wingdings" charset="2"/>
              <a:buChar char=""/>
            </a:pPr>
            <a:r>
              <a:rPr lang="en-GB" sz="1400">
                <a:solidFill>
                  <a:srgbClr val="000000"/>
                </a:solidFill>
                <a:latin typeface="微软雅黑"/>
                <a:ea typeface="微软雅黑"/>
              </a:rPr>
              <a:t>电网</a:t>
            </a:r>
            <a:endParaRPr/>
          </a:p>
          <a:p>
            <a:pPr>
              <a:lnSpc>
                <a:spcPct val="100000"/>
              </a:lnSpc>
              <a:buFont typeface="Wingdings" charset="2"/>
              <a:buChar char=""/>
            </a:pPr>
            <a:r>
              <a:rPr lang="en-GB" sz="1400">
                <a:solidFill>
                  <a:srgbClr val="000000"/>
                </a:solidFill>
                <a:latin typeface="微软雅黑"/>
                <a:ea typeface="微软雅黑"/>
              </a:rPr>
              <a:t>水网</a:t>
            </a:r>
            <a:endParaRPr/>
          </a:p>
          <a:p>
            <a:pPr>
              <a:lnSpc>
                <a:spcPct val="100000"/>
              </a:lnSpc>
              <a:buFont typeface="Wingdings" charset="2"/>
              <a:buChar char=""/>
            </a:pPr>
            <a:r>
              <a:rPr lang="en-GB" sz="1400">
                <a:solidFill>
                  <a:srgbClr val="000000"/>
                </a:solidFill>
                <a:latin typeface="微软雅黑"/>
                <a:ea typeface="微软雅黑"/>
              </a:rPr>
              <a:t>气网</a:t>
            </a:r>
            <a:endParaRPr/>
          </a:p>
          <a:p>
            <a:pPr>
              <a:lnSpc>
                <a:spcPct val="100000"/>
              </a:lnSpc>
            </a:pPr>
            <a:endParaRPr/>
          </a:p>
          <a:p>
            <a:pPr>
              <a:lnSpc>
                <a:spcPct val="100000"/>
              </a:lnSpc>
              <a:buFont typeface="Wingdings" charset="2"/>
              <a:buChar char=""/>
            </a:pPr>
            <a:r>
              <a:rPr lang="en-GB" sz="1400">
                <a:solidFill>
                  <a:srgbClr val="000000"/>
                </a:solidFill>
                <a:latin typeface="微软雅黑"/>
                <a:ea typeface="微软雅黑"/>
              </a:rPr>
              <a:t>地能</a:t>
            </a:r>
            <a:endParaRPr/>
          </a:p>
          <a:p>
            <a:pPr>
              <a:lnSpc>
                <a:spcPct val="100000"/>
              </a:lnSpc>
              <a:buFont typeface="Wingdings" charset="2"/>
              <a:buChar char=""/>
            </a:pPr>
            <a:r>
              <a:rPr lang="en-GB" sz="1400">
                <a:solidFill>
                  <a:srgbClr val="000000"/>
                </a:solidFill>
                <a:latin typeface="微软雅黑"/>
                <a:ea typeface="微软雅黑"/>
              </a:rPr>
              <a:t>风能</a:t>
            </a:r>
            <a:endParaRPr/>
          </a:p>
          <a:p>
            <a:pPr>
              <a:lnSpc>
                <a:spcPct val="100000"/>
              </a:lnSpc>
              <a:buFont typeface="Wingdings" charset="2"/>
              <a:buChar char=""/>
            </a:pPr>
            <a:r>
              <a:rPr lang="en-GB" sz="1400">
                <a:solidFill>
                  <a:srgbClr val="000000"/>
                </a:solidFill>
                <a:latin typeface="微软雅黑"/>
                <a:ea typeface="微软雅黑"/>
              </a:rPr>
              <a:t>水能</a:t>
            </a:r>
            <a:endParaRPr/>
          </a:p>
          <a:p>
            <a:pPr>
              <a:lnSpc>
                <a:spcPct val="100000"/>
              </a:lnSpc>
              <a:buFont typeface="Wingdings" charset="2"/>
              <a:buChar char=""/>
            </a:pPr>
            <a:r>
              <a:rPr lang="en-GB" sz="1400">
                <a:solidFill>
                  <a:srgbClr val="000000"/>
                </a:solidFill>
                <a:latin typeface="微软雅黑"/>
                <a:ea typeface="微软雅黑"/>
              </a:rPr>
              <a:t>太阳能</a:t>
            </a:r>
            <a:endParaRPr/>
          </a:p>
          <a:p>
            <a:pPr>
              <a:lnSpc>
                <a:spcPct val="100000"/>
              </a:lnSpc>
              <a:buFont typeface="Wingdings" charset="2"/>
              <a:buChar char=""/>
            </a:pPr>
            <a:r>
              <a:rPr lang="en-GB" sz="1400">
                <a:solidFill>
                  <a:srgbClr val="000000"/>
                </a:solidFill>
                <a:latin typeface="微软雅黑"/>
                <a:ea typeface="微软雅黑"/>
              </a:rPr>
              <a:t>类天然气</a:t>
            </a:r>
            <a:endParaRPr/>
          </a:p>
        </p:txBody>
      </p:sp>
      <p:sp>
        <p:nvSpPr>
          <p:cNvPr id="301" name="CustomShape 3"/>
          <p:cNvSpPr/>
          <p:nvPr/>
        </p:nvSpPr>
        <p:spPr>
          <a:xfrm>
            <a:off x="266760" y="1822680"/>
            <a:ext cx="1202400" cy="4089960"/>
          </a:xfrm>
          <a:prstGeom prst="rect">
            <a:avLst/>
          </a:prstGeom>
          <a:solidFill>
            <a:srgbClr val="bfbfbf"/>
          </a:solidFill>
          <a:ln>
            <a:noFill/>
          </a:ln>
        </p:spPr>
        <p:txBody>
          <a:bodyPr lIns="90000" rIns="90000" tIns="45000" bIns="45000"/>
          <a:p>
            <a:pPr>
              <a:lnSpc>
                <a:spcPct val="100000"/>
              </a:lnSpc>
              <a:buFont typeface="Wingdings" charset="2"/>
              <a:buChar char=""/>
            </a:pPr>
            <a:r>
              <a:rPr lang="en-GB" sz="1400">
                <a:solidFill>
                  <a:srgbClr val="000000"/>
                </a:solidFill>
                <a:latin typeface="微软雅黑"/>
                <a:ea typeface="微软雅黑"/>
              </a:rPr>
              <a:t>冷</a:t>
            </a:r>
            <a:endParaRPr/>
          </a:p>
          <a:p>
            <a:pPr>
              <a:lnSpc>
                <a:spcPct val="100000"/>
              </a:lnSpc>
              <a:buFont typeface="Wingdings" charset="2"/>
              <a:buChar char=""/>
            </a:pPr>
            <a:r>
              <a:rPr lang="en-GB" sz="1400">
                <a:solidFill>
                  <a:srgbClr val="000000"/>
                </a:solidFill>
                <a:latin typeface="微软雅黑"/>
                <a:ea typeface="微软雅黑"/>
              </a:rPr>
              <a:t>热</a:t>
            </a:r>
            <a:endParaRPr/>
          </a:p>
          <a:p>
            <a:pPr>
              <a:lnSpc>
                <a:spcPct val="100000"/>
              </a:lnSpc>
              <a:buFont typeface="Wingdings" charset="2"/>
              <a:buChar char=""/>
            </a:pPr>
            <a:r>
              <a:rPr lang="en-GB" sz="1400">
                <a:solidFill>
                  <a:srgbClr val="000000"/>
                </a:solidFill>
                <a:latin typeface="微软雅黑"/>
                <a:ea typeface="微软雅黑"/>
              </a:rPr>
              <a:t>电</a:t>
            </a:r>
            <a:endParaRPr/>
          </a:p>
          <a:p>
            <a:pPr>
              <a:lnSpc>
                <a:spcPct val="100000"/>
              </a:lnSpc>
              <a:buFont typeface="Wingdings" charset="2"/>
              <a:buChar char=""/>
            </a:pPr>
            <a:r>
              <a:rPr lang="en-GB" sz="1400">
                <a:solidFill>
                  <a:srgbClr val="000000"/>
                </a:solidFill>
                <a:latin typeface="微软雅黑"/>
                <a:ea typeface="微软雅黑"/>
              </a:rPr>
              <a:t>水</a:t>
            </a:r>
            <a:endParaRPr/>
          </a:p>
          <a:p>
            <a:pPr>
              <a:lnSpc>
                <a:spcPct val="100000"/>
              </a:lnSpc>
              <a:buFont typeface="Wingdings" charset="2"/>
              <a:buChar char=""/>
            </a:pPr>
            <a:r>
              <a:rPr lang="en-GB" sz="1400">
                <a:solidFill>
                  <a:srgbClr val="000000"/>
                </a:solidFill>
                <a:latin typeface="微软雅黑"/>
                <a:ea typeface="微软雅黑"/>
              </a:rPr>
              <a:t>气</a:t>
            </a:r>
            <a:endParaRPr/>
          </a:p>
          <a:p>
            <a:pPr>
              <a:lnSpc>
                <a:spcPct val="100000"/>
              </a:lnSpc>
            </a:pPr>
            <a:endParaRPr/>
          </a:p>
          <a:p>
            <a:pPr>
              <a:lnSpc>
                <a:spcPct val="100000"/>
              </a:lnSpc>
              <a:buFont typeface="Wingdings" charset="2"/>
              <a:buChar char=""/>
            </a:pPr>
            <a:r>
              <a:rPr lang="en-GB" sz="1400">
                <a:solidFill>
                  <a:srgbClr val="000000"/>
                </a:solidFill>
                <a:latin typeface="微软雅黑"/>
                <a:ea typeface="微软雅黑"/>
              </a:rPr>
              <a:t>固废</a:t>
            </a:r>
            <a:endParaRPr/>
          </a:p>
          <a:p>
            <a:pPr>
              <a:lnSpc>
                <a:spcPct val="100000"/>
              </a:lnSpc>
              <a:buFont typeface="Wingdings" charset="2"/>
              <a:buChar char=""/>
            </a:pPr>
            <a:r>
              <a:rPr lang="en-GB" sz="1400">
                <a:solidFill>
                  <a:srgbClr val="000000"/>
                </a:solidFill>
                <a:latin typeface="微软雅黑"/>
                <a:ea typeface="微软雅黑"/>
              </a:rPr>
              <a:t>污水</a:t>
            </a:r>
            <a:endParaRPr/>
          </a:p>
          <a:p>
            <a:pPr>
              <a:lnSpc>
                <a:spcPct val="100000"/>
              </a:lnSpc>
              <a:buFont typeface="Wingdings" charset="2"/>
              <a:buChar char=""/>
            </a:pPr>
            <a:r>
              <a:rPr lang="en-GB" sz="1400">
                <a:solidFill>
                  <a:srgbClr val="000000"/>
                </a:solidFill>
                <a:latin typeface="微软雅黑"/>
                <a:ea typeface="微软雅黑"/>
              </a:rPr>
              <a:t>废气</a:t>
            </a:r>
            <a:endParaRPr/>
          </a:p>
        </p:txBody>
      </p:sp>
      <p:sp>
        <p:nvSpPr>
          <p:cNvPr id="302" name="CustomShape 4"/>
          <p:cNvSpPr/>
          <p:nvPr/>
        </p:nvSpPr>
        <p:spPr>
          <a:xfrm>
            <a:off x="3972600" y="1822680"/>
            <a:ext cx="1202400" cy="4089960"/>
          </a:xfrm>
          <a:prstGeom prst="rect">
            <a:avLst/>
          </a:prstGeom>
          <a:solidFill>
            <a:srgbClr val="f2f2f2"/>
          </a:solidFill>
          <a:ln>
            <a:noFill/>
          </a:ln>
        </p:spPr>
        <p:txBody>
          <a:bodyPr lIns="90000" rIns="90000" tIns="45000" bIns="45000"/>
          <a:p>
            <a:pPr>
              <a:lnSpc>
                <a:spcPct val="100000"/>
              </a:lnSpc>
              <a:buFont typeface="Wingdings" charset="2"/>
              <a:buChar char=""/>
            </a:pPr>
            <a:r>
              <a:rPr lang="en-GB" sz="1400">
                <a:solidFill>
                  <a:srgbClr val="000000"/>
                </a:solidFill>
                <a:latin typeface="微软雅黑"/>
                <a:ea typeface="微软雅黑"/>
              </a:rPr>
              <a:t>客户需求，能源禀赋</a:t>
            </a:r>
            <a:endParaRPr/>
          </a:p>
          <a:p>
            <a:pPr>
              <a:lnSpc>
                <a:spcPct val="100000"/>
              </a:lnSpc>
            </a:pPr>
            <a:endParaRPr/>
          </a:p>
          <a:p>
            <a:pPr>
              <a:lnSpc>
                <a:spcPct val="100000"/>
              </a:lnSpc>
              <a:buFont typeface="Wingdings" charset="2"/>
              <a:buChar char=""/>
            </a:pPr>
            <a:r>
              <a:rPr lang="en-GB" sz="1400">
                <a:solidFill>
                  <a:srgbClr val="000000"/>
                </a:solidFill>
                <a:latin typeface="微软雅黑"/>
                <a:ea typeface="微软雅黑"/>
              </a:rPr>
              <a:t>高能高用，低能低用</a:t>
            </a:r>
            <a:endParaRPr/>
          </a:p>
          <a:p>
            <a:pPr>
              <a:lnSpc>
                <a:spcPct val="100000"/>
              </a:lnSpc>
            </a:pPr>
            <a:endParaRPr/>
          </a:p>
          <a:p>
            <a:pPr>
              <a:lnSpc>
                <a:spcPct val="100000"/>
              </a:lnSpc>
              <a:buFont typeface="Wingdings" charset="2"/>
              <a:buChar char=""/>
            </a:pPr>
            <a:r>
              <a:rPr lang="en-GB" sz="1400">
                <a:solidFill>
                  <a:srgbClr val="000000"/>
                </a:solidFill>
                <a:latin typeface="微软雅黑"/>
                <a:ea typeface="微软雅黑"/>
              </a:rPr>
              <a:t>调峰错峰</a:t>
            </a:r>
            <a:endParaRPr/>
          </a:p>
          <a:p>
            <a:pPr>
              <a:lnSpc>
                <a:spcPct val="100000"/>
              </a:lnSpc>
            </a:pPr>
            <a:endParaRPr/>
          </a:p>
          <a:p>
            <a:pPr>
              <a:lnSpc>
                <a:spcPct val="100000"/>
              </a:lnSpc>
              <a:buFont typeface="Wingdings" charset="2"/>
              <a:buChar char=""/>
            </a:pPr>
            <a:r>
              <a:rPr lang="en-GB" sz="1400">
                <a:solidFill>
                  <a:srgbClr val="000000"/>
                </a:solidFill>
                <a:latin typeface="微软雅黑"/>
                <a:ea typeface="微软雅黑"/>
              </a:rPr>
              <a:t>循环利用，互为物料</a:t>
            </a:r>
            <a:endParaRPr/>
          </a:p>
          <a:p>
            <a:pPr>
              <a:lnSpc>
                <a:spcPct val="100000"/>
              </a:lnSpc>
            </a:pPr>
            <a:endParaRPr/>
          </a:p>
          <a:p>
            <a:pPr>
              <a:lnSpc>
                <a:spcPct val="100000"/>
              </a:lnSpc>
              <a:buFont typeface="Wingdings" charset="2"/>
              <a:buChar char=""/>
            </a:pPr>
            <a:r>
              <a:rPr lang="en-GB" sz="1400">
                <a:solidFill>
                  <a:srgbClr val="000000"/>
                </a:solidFill>
                <a:latin typeface="微软雅黑"/>
                <a:ea typeface="微软雅黑"/>
              </a:rPr>
              <a:t>分散布置，智能控制</a:t>
            </a:r>
            <a:endParaRPr/>
          </a:p>
        </p:txBody>
      </p:sp>
      <p:sp>
        <p:nvSpPr>
          <p:cNvPr id="303" name="CustomShape 5"/>
          <p:cNvSpPr/>
          <p:nvPr/>
        </p:nvSpPr>
        <p:spPr>
          <a:xfrm>
            <a:off x="2745360" y="1822680"/>
            <a:ext cx="1202400" cy="4089960"/>
          </a:xfrm>
          <a:prstGeom prst="rect">
            <a:avLst/>
          </a:prstGeom>
          <a:solidFill>
            <a:srgbClr val="bfbfbf"/>
          </a:solidFill>
          <a:ln>
            <a:noFill/>
          </a:ln>
        </p:spPr>
        <p:txBody>
          <a:bodyPr lIns="90000" rIns="90000" tIns="45000" bIns="45000"/>
          <a:p>
            <a:pPr>
              <a:lnSpc>
                <a:spcPct val="100000"/>
              </a:lnSpc>
              <a:buFont typeface="Wingdings" charset="2"/>
              <a:buChar char=""/>
            </a:pPr>
            <a:r>
              <a:rPr lang="en-GB" sz="1400">
                <a:solidFill>
                  <a:srgbClr val="000000"/>
                </a:solidFill>
                <a:latin typeface="微软雅黑"/>
                <a:ea typeface="微软雅黑"/>
              </a:rPr>
              <a:t>传统能源方式：（略）</a:t>
            </a:r>
            <a:endParaRPr/>
          </a:p>
          <a:p>
            <a:pPr>
              <a:lnSpc>
                <a:spcPct val="100000"/>
              </a:lnSpc>
            </a:pPr>
            <a:endParaRPr/>
          </a:p>
          <a:p>
            <a:pPr>
              <a:lnSpc>
                <a:spcPct val="100000"/>
              </a:lnSpc>
              <a:buFont typeface="Wingdings" charset="2"/>
              <a:buChar char=""/>
            </a:pPr>
            <a:r>
              <a:rPr lang="en-GB" sz="1400">
                <a:solidFill>
                  <a:srgbClr val="000000"/>
                </a:solidFill>
                <a:latin typeface="微软雅黑"/>
                <a:ea typeface="微软雅黑"/>
              </a:rPr>
              <a:t>新能源方式：水源热泵（原生水、污水），地源热泵（浅层、地热），太阳能（光热、光伏），生物质，风能</a:t>
            </a:r>
            <a:endParaRPr/>
          </a:p>
          <a:p>
            <a:pPr>
              <a:lnSpc>
                <a:spcPct val="100000"/>
              </a:lnSpc>
            </a:pPr>
            <a:endParaRPr/>
          </a:p>
          <a:p>
            <a:pPr>
              <a:lnSpc>
                <a:spcPct val="100000"/>
              </a:lnSpc>
              <a:buFont typeface="Wingdings" charset="2"/>
              <a:buChar char=""/>
            </a:pPr>
            <a:r>
              <a:rPr lang="en-GB" sz="1400">
                <a:solidFill>
                  <a:srgbClr val="000000"/>
                </a:solidFill>
                <a:latin typeface="微软雅黑"/>
                <a:ea typeface="微软雅黑"/>
              </a:rPr>
              <a:t>综合能源方式：冷热电三联供、水热一体</a:t>
            </a:r>
            <a:endParaRPr/>
          </a:p>
        </p:txBody>
      </p:sp>
      <p:sp>
        <p:nvSpPr>
          <p:cNvPr id="304" name="CustomShape 6"/>
          <p:cNvSpPr/>
          <p:nvPr/>
        </p:nvSpPr>
        <p:spPr>
          <a:xfrm>
            <a:off x="6451200" y="1822680"/>
            <a:ext cx="1202400" cy="4089960"/>
          </a:xfrm>
          <a:prstGeom prst="rect">
            <a:avLst/>
          </a:prstGeom>
          <a:solidFill>
            <a:srgbClr val="f2f2f2"/>
          </a:solidFill>
          <a:ln>
            <a:noFill/>
          </a:ln>
        </p:spPr>
        <p:txBody>
          <a:bodyPr lIns="90000" rIns="90000" tIns="45000" bIns="45000"/>
          <a:p>
            <a:pPr>
              <a:lnSpc>
                <a:spcPct val="100000"/>
              </a:lnSpc>
              <a:buFont typeface="Wingdings" charset="2"/>
              <a:buChar char=""/>
            </a:pPr>
            <a:r>
              <a:rPr lang="en-GB" sz="1400">
                <a:solidFill>
                  <a:srgbClr val="000000"/>
                </a:solidFill>
                <a:latin typeface="微软雅黑"/>
                <a:ea typeface="微软雅黑"/>
              </a:rPr>
              <a:t>给出相关的经济技术指标和成果，考虑一次投资、运行成本及价格变化趋势</a:t>
            </a:r>
            <a:endParaRPr/>
          </a:p>
        </p:txBody>
      </p:sp>
      <p:sp>
        <p:nvSpPr>
          <p:cNvPr id="305" name="CustomShape 7"/>
          <p:cNvSpPr/>
          <p:nvPr/>
        </p:nvSpPr>
        <p:spPr>
          <a:xfrm>
            <a:off x="5207760" y="1822680"/>
            <a:ext cx="1202400" cy="4089960"/>
          </a:xfrm>
          <a:prstGeom prst="rect">
            <a:avLst/>
          </a:prstGeom>
          <a:solidFill>
            <a:srgbClr val="bfbfbf"/>
          </a:solidFill>
          <a:ln>
            <a:noFill/>
          </a:ln>
        </p:spPr>
        <p:txBody>
          <a:bodyPr lIns="90000" rIns="90000" tIns="45000" bIns="45000"/>
          <a:p>
            <a:pPr>
              <a:lnSpc>
                <a:spcPct val="100000"/>
              </a:lnSpc>
              <a:buFont typeface="Wingdings" charset="2"/>
              <a:buChar char=""/>
            </a:pPr>
            <a:r>
              <a:rPr lang="en-GB" sz="1200">
                <a:solidFill>
                  <a:srgbClr val="000000"/>
                </a:solidFill>
                <a:latin typeface="微软雅黑"/>
                <a:ea typeface="微软雅黑"/>
              </a:rPr>
              <a:t>动态仿真模拟，优化系统关键配置、运行模式和策略；</a:t>
            </a:r>
            <a:endParaRPr/>
          </a:p>
          <a:p>
            <a:pPr>
              <a:lnSpc>
                <a:spcPct val="100000"/>
              </a:lnSpc>
            </a:pPr>
            <a:endParaRPr/>
          </a:p>
          <a:p>
            <a:pPr>
              <a:lnSpc>
                <a:spcPct val="100000"/>
              </a:lnSpc>
              <a:buFont typeface="Wingdings" charset="2"/>
              <a:buChar char=""/>
            </a:pPr>
            <a:r>
              <a:rPr lang="en-GB" sz="1200">
                <a:solidFill>
                  <a:srgbClr val="000000"/>
                </a:solidFill>
                <a:latin typeface="微软雅黑"/>
                <a:ea typeface="微软雅黑"/>
              </a:rPr>
              <a:t>用复合供能方式提高能源供给效率；</a:t>
            </a:r>
            <a:endParaRPr/>
          </a:p>
          <a:p>
            <a:pPr>
              <a:lnSpc>
                <a:spcPct val="100000"/>
              </a:lnSpc>
            </a:pPr>
            <a:endParaRPr/>
          </a:p>
          <a:p>
            <a:pPr>
              <a:lnSpc>
                <a:spcPct val="100000"/>
              </a:lnSpc>
              <a:buFont typeface="Wingdings" charset="2"/>
              <a:buChar char=""/>
            </a:pPr>
            <a:r>
              <a:rPr lang="en-GB" sz="1200">
                <a:solidFill>
                  <a:srgbClr val="000000"/>
                </a:solidFill>
                <a:latin typeface="微软雅黑"/>
                <a:ea typeface="微软雅黑"/>
              </a:rPr>
              <a:t>凭借循环利用方式降低排放成本及对外界的影响；</a:t>
            </a:r>
            <a:endParaRPr/>
          </a:p>
          <a:p>
            <a:pPr>
              <a:lnSpc>
                <a:spcPct val="100000"/>
              </a:lnSpc>
            </a:pPr>
            <a:endParaRPr/>
          </a:p>
          <a:p>
            <a:pPr>
              <a:lnSpc>
                <a:spcPct val="100000"/>
              </a:lnSpc>
              <a:buFont typeface="Wingdings" charset="2"/>
              <a:buChar char=""/>
            </a:pPr>
            <a:r>
              <a:rPr lang="en-GB" sz="1200">
                <a:solidFill>
                  <a:srgbClr val="000000"/>
                </a:solidFill>
                <a:latin typeface="微软雅黑"/>
                <a:ea typeface="微软雅黑"/>
              </a:rPr>
              <a:t>对能源系统的节能、社会效益以及经济性进行分析。</a:t>
            </a:r>
            <a:endParaRPr/>
          </a:p>
          <a:p>
            <a:pPr>
              <a:lnSpc>
                <a:spcPct val="100000"/>
              </a:lnSpc>
            </a:pPr>
            <a:endParaRPr/>
          </a:p>
        </p:txBody>
      </p:sp>
      <p:sp>
        <p:nvSpPr>
          <p:cNvPr id="306" name="CustomShape 8"/>
          <p:cNvSpPr/>
          <p:nvPr/>
        </p:nvSpPr>
        <p:spPr>
          <a:xfrm>
            <a:off x="7686360" y="1822680"/>
            <a:ext cx="1202400" cy="4089960"/>
          </a:xfrm>
          <a:prstGeom prst="rect">
            <a:avLst/>
          </a:prstGeom>
          <a:solidFill>
            <a:srgbClr val="bfbfbf"/>
          </a:solidFill>
          <a:ln>
            <a:noFill/>
          </a:ln>
        </p:spPr>
        <p:txBody>
          <a:bodyPr lIns="90000" rIns="90000" tIns="45000" bIns="45000"/>
          <a:p>
            <a:pPr>
              <a:lnSpc>
                <a:spcPct val="100000"/>
              </a:lnSpc>
              <a:buFont typeface="Wingdings" charset="2"/>
              <a:buChar char=""/>
            </a:pPr>
            <a:r>
              <a:rPr lang="en-GB" sz="1400">
                <a:solidFill>
                  <a:srgbClr val="000000"/>
                </a:solidFill>
                <a:latin typeface="微软雅黑"/>
                <a:ea typeface="微软雅黑"/>
              </a:rPr>
              <a:t>（见后）</a:t>
            </a:r>
            <a:endParaRPr/>
          </a:p>
        </p:txBody>
      </p:sp>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7" name="CustomShape 1"/>
          <p:cNvSpPr/>
          <p:nvPr/>
        </p:nvSpPr>
        <p:spPr>
          <a:xfrm>
            <a:off x="5727960" y="2307600"/>
            <a:ext cx="215280" cy="215280"/>
          </a:xfrm>
          <a:prstGeom prst="ellipse">
            <a:avLst/>
          </a:prstGeom>
          <a:solidFill>
            <a:srgbClr val="c00000"/>
          </a:solidFill>
          <a:ln w="38160">
            <a:solidFill>
              <a:srgbClr val="ffffff"/>
            </a:solidFill>
            <a:round/>
          </a:ln>
        </p:spPr>
      </p:sp>
      <p:sp>
        <p:nvSpPr>
          <p:cNvPr id="308" name="CustomShape 2"/>
          <p:cNvSpPr/>
          <p:nvPr/>
        </p:nvSpPr>
        <p:spPr>
          <a:xfrm>
            <a:off x="6147360" y="2237400"/>
            <a:ext cx="1840680" cy="364320"/>
          </a:xfrm>
          <a:prstGeom prst="rect">
            <a:avLst/>
          </a:prstGeom>
          <a:noFill/>
          <a:ln>
            <a:noFill/>
          </a:ln>
        </p:spPr>
        <p:txBody>
          <a:bodyPr lIns="90000" rIns="90000" tIns="45000" bIns="45000"/>
          <a:p>
            <a:pPr>
              <a:lnSpc>
                <a:spcPct val="100000"/>
              </a:lnSpc>
            </a:pPr>
            <a:r>
              <a:rPr b="1" lang="en-GB">
                <a:solidFill>
                  <a:srgbClr val="0070c0"/>
                </a:solidFill>
                <a:latin typeface="微软雅黑"/>
                <a:ea typeface="微软雅黑"/>
              </a:rPr>
              <a:t>锅炉房</a:t>
            </a:r>
            <a:endParaRPr/>
          </a:p>
        </p:txBody>
      </p:sp>
      <p:sp>
        <p:nvSpPr>
          <p:cNvPr id="309" name="CustomShape 3"/>
          <p:cNvSpPr/>
          <p:nvPr/>
        </p:nvSpPr>
        <p:spPr>
          <a:xfrm>
            <a:off x="5727960" y="3060360"/>
            <a:ext cx="215280" cy="215280"/>
          </a:xfrm>
          <a:prstGeom prst="ellipse">
            <a:avLst/>
          </a:prstGeom>
          <a:solidFill>
            <a:srgbClr val="002060"/>
          </a:solidFill>
          <a:ln w="38160">
            <a:solidFill>
              <a:srgbClr val="ffffff"/>
            </a:solidFill>
            <a:round/>
          </a:ln>
        </p:spPr>
      </p:sp>
      <p:sp>
        <p:nvSpPr>
          <p:cNvPr id="310" name="CustomShape 4"/>
          <p:cNvSpPr/>
          <p:nvPr/>
        </p:nvSpPr>
        <p:spPr>
          <a:xfrm>
            <a:off x="6147360" y="2989800"/>
            <a:ext cx="1840680" cy="364320"/>
          </a:xfrm>
          <a:prstGeom prst="rect">
            <a:avLst/>
          </a:prstGeom>
          <a:noFill/>
          <a:ln>
            <a:noFill/>
          </a:ln>
        </p:spPr>
        <p:txBody>
          <a:bodyPr lIns="90000" rIns="90000" tIns="45000" bIns="45000"/>
          <a:p>
            <a:pPr>
              <a:lnSpc>
                <a:spcPct val="100000"/>
              </a:lnSpc>
            </a:pPr>
            <a:r>
              <a:rPr b="1" lang="en-GB">
                <a:solidFill>
                  <a:srgbClr val="0070c0"/>
                </a:solidFill>
                <a:latin typeface="微软雅黑"/>
                <a:ea typeface="微软雅黑"/>
              </a:rPr>
              <a:t>污水处理中心</a:t>
            </a:r>
            <a:endParaRPr/>
          </a:p>
        </p:txBody>
      </p:sp>
      <p:sp>
        <p:nvSpPr>
          <p:cNvPr id="311" name="CustomShape 5"/>
          <p:cNvSpPr/>
          <p:nvPr/>
        </p:nvSpPr>
        <p:spPr>
          <a:xfrm>
            <a:off x="5727960" y="3812760"/>
            <a:ext cx="215280" cy="215280"/>
          </a:xfrm>
          <a:prstGeom prst="ellipse">
            <a:avLst/>
          </a:prstGeom>
          <a:solidFill>
            <a:srgbClr val="00b050"/>
          </a:solidFill>
          <a:ln w="38160">
            <a:solidFill>
              <a:srgbClr val="ffffff"/>
            </a:solidFill>
            <a:round/>
          </a:ln>
        </p:spPr>
      </p:sp>
      <p:sp>
        <p:nvSpPr>
          <p:cNvPr id="312" name="CustomShape 6"/>
          <p:cNvSpPr/>
          <p:nvPr/>
        </p:nvSpPr>
        <p:spPr>
          <a:xfrm>
            <a:off x="6147360" y="3742200"/>
            <a:ext cx="1840680" cy="364320"/>
          </a:xfrm>
          <a:prstGeom prst="rect">
            <a:avLst/>
          </a:prstGeom>
          <a:noFill/>
          <a:ln>
            <a:noFill/>
          </a:ln>
        </p:spPr>
        <p:txBody>
          <a:bodyPr lIns="90000" rIns="90000" tIns="45000" bIns="45000"/>
          <a:p>
            <a:pPr>
              <a:lnSpc>
                <a:spcPct val="100000"/>
              </a:lnSpc>
            </a:pPr>
            <a:r>
              <a:rPr b="1" lang="en-GB">
                <a:solidFill>
                  <a:srgbClr val="0070c0"/>
                </a:solidFill>
                <a:latin typeface="微软雅黑"/>
                <a:ea typeface="微软雅黑"/>
              </a:rPr>
              <a:t>110kV</a:t>
            </a:r>
            <a:r>
              <a:rPr b="1" lang="en-GB">
                <a:solidFill>
                  <a:srgbClr val="0070c0"/>
                </a:solidFill>
                <a:latin typeface="微软雅黑"/>
                <a:ea typeface="微软雅黑"/>
              </a:rPr>
              <a:t>变电站</a:t>
            </a:r>
            <a:endParaRPr/>
          </a:p>
        </p:txBody>
      </p:sp>
      <p:sp>
        <p:nvSpPr>
          <p:cNvPr id="313" name="CustomShape 7"/>
          <p:cNvSpPr/>
          <p:nvPr/>
        </p:nvSpPr>
        <p:spPr>
          <a:xfrm>
            <a:off x="5727960" y="4565160"/>
            <a:ext cx="215280" cy="215280"/>
          </a:xfrm>
          <a:prstGeom prst="ellipse">
            <a:avLst/>
          </a:prstGeom>
          <a:solidFill>
            <a:srgbClr val="00b0f0"/>
          </a:solidFill>
          <a:ln w="38160">
            <a:solidFill>
              <a:srgbClr val="ffffff"/>
            </a:solidFill>
            <a:round/>
          </a:ln>
        </p:spPr>
      </p:sp>
      <p:sp>
        <p:nvSpPr>
          <p:cNvPr id="314" name="CustomShape 8"/>
          <p:cNvSpPr/>
          <p:nvPr/>
        </p:nvSpPr>
        <p:spPr>
          <a:xfrm>
            <a:off x="6147360" y="4494600"/>
            <a:ext cx="1840680" cy="364320"/>
          </a:xfrm>
          <a:prstGeom prst="rect">
            <a:avLst/>
          </a:prstGeom>
          <a:noFill/>
          <a:ln>
            <a:noFill/>
          </a:ln>
        </p:spPr>
        <p:txBody>
          <a:bodyPr lIns="90000" rIns="90000" tIns="45000" bIns="45000"/>
          <a:p>
            <a:pPr>
              <a:lnSpc>
                <a:spcPct val="100000"/>
              </a:lnSpc>
            </a:pPr>
            <a:r>
              <a:rPr b="1" lang="en-GB">
                <a:solidFill>
                  <a:srgbClr val="0070c0"/>
                </a:solidFill>
                <a:latin typeface="微软雅黑"/>
                <a:ea typeface="微软雅黑"/>
              </a:rPr>
              <a:t>自来水蓄水池</a:t>
            </a:r>
            <a:endParaRPr/>
          </a:p>
        </p:txBody>
      </p:sp>
      <p:sp>
        <p:nvSpPr>
          <p:cNvPr id="315" name="CustomShape 9"/>
          <p:cNvSpPr/>
          <p:nvPr/>
        </p:nvSpPr>
        <p:spPr>
          <a:xfrm>
            <a:off x="5727960" y="5317560"/>
            <a:ext cx="215280" cy="215280"/>
          </a:xfrm>
          <a:prstGeom prst="ellipse">
            <a:avLst/>
          </a:prstGeom>
          <a:solidFill>
            <a:srgbClr val="ffc000"/>
          </a:solidFill>
          <a:ln w="38160">
            <a:solidFill>
              <a:srgbClr val="ffffff"/>
            </a:solidFill>
            <a:round/>
          </a:ln>
        </p:spPr>
      </p:sp>
      <p:sp>
        <p:nvSpPr>
          <p:cNvPr id="316" name="CustomShape 10"/>
          <p:cNvSpPr/>
          <p:nvPr/>
        </p:nvSpPr>
        <p:spPr>
          <a:xfrm>
            <a:off x="6147360" y="5247360"/>
            <a:ext cx="1840680" cy="364320"/>
          </a:xfrm>
          <a:prstGeom prst="rect">
            <a:avLst/>
          </a:prstGeom>
          <a:noFill/>
          <a:ln>
            <a:noFill/>
          </a:ln>
        </p:spPr>
        <p:txBody>
          <a:bodyPr lIns="90000" rIns="90000" tIns="45000" bIns="45000"/>
          <a:p>
            <a:pPr>
              <a:lnSpc>
                <a:spcPct val="100000"/>
              </a:lnSpc>
            </a:pPr>
            <a:r>
              <a:rPr b="1" lang="en-GB">
                <a:solidFill>
                  <a:srgbClr val="0070c0"/>
                </a:solidFill>
                <a:latin typeface="微软雅黑"/>
                <a:ea typeface="微软雅黑"/>
              </a:rPr>
              <a:t>天然气调压站</a:t>
            </a:r>
            <a:endParaRPr/>
          </a:p>
        </p:txBody>
      </p:sp>
      <p:sp>
        <p:nvSpPr>
          <p:cNvPr id="317" name="CustomShape 11"/>
          <p:cNvSpPr/>
          <p:nvPr/>
        </p:nvSpPr>
        <p:spPr>
          <a:xfrm>
            <a:off x="5563080" y="1348200"/>
            <a:ext cx="2793240" cy="455760"/>
          </a:xfrm>
          <a:prstGeom prst="rect">
            <a:avLst/>
          </a:prstGeom>
          <a:noFill/>
          <a:ln>
            <a:noFill/>
          </a:ln>
        </p:spPr>
        <p:txBody>
          <a:bodyPr lIns="90000" rIns="90000" tIns="45000" bIns="45000"/>
          <a:p>
            <a:pPr>
              <a:lnSpc>
                <a:spcPct val="100000"/>
              </a:lnSpc>
            </a:pPr>
            <a:r>
              <a:rPr b="1" lang="en-GB" sz="2400">
                <a:solidFill>
                  <a:srgbClr val="0070c0"/>
                </a:solidFill>
                <a:latin typeface="微软雅黑"/>
                <a:ea typeface="微软雅黑"/>
              </a:rPr>
              <a:t>公辅供应设施现状</a:t>
            </a:r>
            <a:endParaRPr/>
          </a:p>
        </p:txBody>
      </p:sp>
      <p:pic>
        <p:nvPicPr>
          <p:cNvPr id="318" name="Picture 2" descr=""/>
          <p:cNvPicPr/>
          <p:nvPr/>
        </p:nvPicPr>
        <p:blipFill>
          <a:blip r:embed="rId1"/>
          <a:stretch>
            <a:fillRect/>
          </a:stretch>
        </p:blipFill>
        <p:spPr>
          <a:xfrm>
            <a:off x="197280" y="977040"/>
            <a:ext cx="4544280" cy="5748840"/>
          </a:xfrm>
          <a:prstGeom prst="rect">
            <a:avLst/>
          </a:prstGeom>
          <a:ln>
            <a:noFill/>
          </a:ln>
        </p:spPr>
      </p:pic>
      <p:sp>
        <p:nvSpPr>
          <p:cNvPr id="319" name="CustomShape 12"/>
          <p:cNvSpPr/>
          <p:nvPr/>
        </p:nvSpPr>
        <p:spPr>
          <a:xfrm>
            <a:off x="1924560" y="5060520"/>
            <a:ext cx="193320" cy="193320"/>
          </a:xfrm>
          <a:prstGeom prst="ellipse">
            <a:avLst/>
          </a:prstGeom>
          <a:solidFill>
            <a:srgbClr val="c00000"/>
          </a:solidFill>
          <a:ln w="38160">
            <a:solidFill>
              <a:srgbClr val="ffffff"/>
            </a:solidFill>
            <a:round/>
          </a:ln>
        </p:spPr>
      </p:sp>
      <p:sp>
        <p:nvSpPr>
          <p:cNvPr id="320" name="CustomShape 13"/>
          <p:cNvSpPr/>
          <p:nvPr/>
        </p:nvSpPr>
        <p:spPr>
          <a:xfrm>
            <a:off x="1879200" y="2770560"/>
            <a:ext cx="193320" cy="193320"/>
          </a:xfrm>
          <a:prstGeom prst="ellipse">
            <a:avLst/>
          </a:prstGeom>
          <a:solidFill>
            <a:srgbClr val="002060"/>
          </a:solidFill>
          <a:ln w="38160">
            <a:solidFill>
              <a:srgbClr val="ffffff"/>
            </a:solidFill>
            <a:round/>
          </a:ln>
        </p:spPr>
      </p:sp>
      <p:sp>
        <p:nvSpPr>
          <p:cNvPr id="321" name="CustomShape 14"/>
          <p:cNvSpPr/>
          <p:nvPr/>
        </p:nvSpPr>
        <p:spPr>
          <a:xfrm>
            <a:off x="2575080" y="5568120"/>
            <a:ext cx="193320" cy="193320"/>
          </a:xfrm>
          <a:prstGeom prst="ellipse">
            <a:avLst/>
          </a:prstGeom>
          <a:solidFill>
            <a:srgbClr val="00b050"/>
          </a:solidFill>
          <a:ln w="38160">
            <a:solidFill>
              <a:srgbClr val="ffffff"/>
            </a:solidFill>
            <a:round/>
          </a:ln>
        </p:spPr>
      </p:sp>
      <p:sp>
        <p:nvSpPr>
          <p:cNvPr id="322" name="CustomShape 15"/>
          <p:cNvSpPr/>
          <p:nvPr/>
        </p:nvSpPr>
        <p:spPr>
          <a:xfrm>
            <a:off x="1639440" y="5342760"/>
            <a:ext cx="193320" cy="193320"/>
          </a:xfrm>
          <a:prstGeom prst="ellipse">
            <a:avLst/>
          </a:prstGeom>
          <a:solidFill>
            <a:srgbClr val="00b0f0"/>
          </a:solidFill>
          <a:ln w="38160">
            <a:solidFill>
              <a:srgbClr val="ffffff"/>
            </a:solidFill>
            <a:round/>
          </a:ln>
        </p:spPr>
      </p:sp>
      <p:sp>
        <p:nvSpPr>
          <p:cNvPr id="323" name="CustomShape 16"/>
          <p:cNvSpPr/>
          <p:nvPr/>
        </p:nvSpPr>
        <p:spPr>
          <a:xfrm>
            <a:off x="498600" y="1626840"/>
            <a:ext cx="193320" cy="193320"/>
          </a:xfrm>
          <a:prstGeom prst="ellipse">
            <a:avLst/>
          </a:prstGeom>
          <a:solidFill>
            <a:srgbClr val="ffc000"/>
          </a:solidFill>
          <a:ln w="38160">
            <a:solidFill>
              <a:srgbClr val="ffffff"/>
            </a:solidFill>
            <a:round/>
          </a:ln>
        </p:spPr>
      </p:sp>
      <p:sp>
        <p:nvSpPr>
          <p:cNvPr id="324" name="CustomShape 17"/>
          <p:cNvSpPr/>
          <p:nvPr/>
        </p:nvSpPr>
        <p:spPr>
          <a:xfrm>
            <a:off x="1320120" y="1689120"/>
            <a:ext cx="1619280" cy="638280"/>
          </a:xfrm>
          <a:prstGeom prst="wedgeRoundRectCallout">
            <a:avLst>
              <a:gd name="adj1" fmla="val -87030"/>
              <a:gd name="adj2" fmla="val -39285"/>
              <a:gd name="adj3" fmla="val 16667"/>
            </a:avLst>
          </a:prstGeom>
          <a:solidFill>
            <a:srgbClr val="ffc000"/>
          </a:solidFill>
          <a:ln w="38160">
            <a:solidFill>
              <a:srgbClr val="ffffff"/>
            </a:solidFill>
            <a:round/>
          </a:ln>
        </p:spPr>
        <p:txBody>
          <a:bodyPr lIns="90000" rIns="90000" tIns="45000" bIns="45000" anchor="ctr"/>
          <a:p>
            <a:pPr>
              <a:lnSpc>
                <a:spcPct val="100000"/>
              </a:lnSpc>
            </a:pPr>
            <a:r>
              <a:rPr lang="en-GB" sz="1100">
                <a:solidFill>
                  <a:srgbClr val="ffffff"/>
                </a:solidFill>
                <a:latin typeface="微软雅黑"/>
                <a:ea typeface="微软雅黑"/>
              </a:rPr>
              <a:t>供应能力：</a:t>
            </a:r>
            <a:r>
              <a:rPr lang="en-GB" sz="1100">
                <a:solidFill>
                  <a:srgbClr val="ffffff"/>
                </a:solidFill>
                <a:latin typeface="微软雅黑"/>
                <a:ea typeface="微软雅黑"/>
              </a:rPr>
              <a:t>2500m3/h</a:t>
            </a:r>
            <a:endParaRPr/>
          </a:p>
          <a:p>
            <a:pPr>
              <a:lnSpc>
                <a:spcPct val="100000"/>
              </a:lnSpc>
            </a:pPr>
            <a:r>
              <a:rPr lang="en-GB" sz="1100">
                <a:solidFill>
                  <a:srgbClr val="ffffff"/>
                </a:solidFill>
                <a:latin typeface="微软雅黑"/>
                <a:ea typeface="微软雅黑"/>
              </a:rPr>
              <a:t>出口压力：</a:t>
            </a:r>
            <a:r>
              <a:rPr lang="en-GB" sz="1100">
                <a:solidFill>
                  <a:srgbClr val="ffffff"/>
                </a:solidFill>
                <a:latin typeface="微软雅黑"/>
                <a:ea typeface="微软雅黑"/>
              </a:rPr>
              <a:t>1.6MPa</a:t>
            </a:r>
            <a:endParaRPr/>
          </a:p>
        </p:txBody>
      </p:sp>
      <p:sp>
        <p:nvSpPr>
          <p:cNvPr id="325" name="CustomShape 18"/>
          <p:cNvSpPr/>
          <p:nvPr/>
        </p:nvSpPr>
        <p:spPr>
          <a:xfrm>
            <a:off x="2677680" y="2898360"/>
            <a:ext cx="1619280" cy="797760"/>
          </a:xfrm>
          <a:prstGeom prst="wedgeRoundRectCallout">
            <a:avLst>
              <a:gd name="adj1" fmla="val -87030"/>
              <a:gd name="adj2" fmla="val -52500"/>
              <a:gd name="adj3" fmla="val 16667"/>
            </a:avLst>
          </a:prstGeom>
          <a:solidFill>
            <a:srgbClr val="002060"/>
          </a:solidFill>
          <a:ln w="38160">
            <a:solidFill>
              <a:srgbClr val="ffffff"/>
            </a:solidFill>
            <a:round/>
          </a:ln>
        </p:spPr>
        <p:txBody>
          <a:bodyPr lIns="90000" rIns="90000" tIns="45000" bIns="45000" anchor="ctr"/>
          <a:p>
            <a:pPr>
              <a:lnSpc>
                <a:spcPct val="100000"/>
              </a:lnSpc>
            </a:pPr>
            <a:r>
              <a:rPr lang="en-GB" sz="1100">
                <a:solidFill>
                  <a:srgbClr val="ffffff"/>
                </a:solidFill>
                <a:latin typeface="微软雅黑"/>
                <a:ea typeface="微软雅黑"/>
              </a:rPr>
              <a:t>污水量：</a:t>
            </a:r>
            <a:r>
              <a:rPr lang="en-GB" sz="1100">
                <a:solidFill>
                  <a:srgbClr val="ffffff"/>
                </a:solidFill>
                <a:latin typeface="微软雅黑"/>
                <a:ea typeface="微软雅黑"/>
              </a:rPr>
              <a:t>800t/d</a:t>
            </a:r>
            <a:endParaRPr/>
          </a:p>
          <a:p>
            <a:pPr>
              <a:lnSpc>
                <a:spcPct val="100000"/>
              </a:lnSpc>
            </a:pPr>
            <a:r>
              <a:rPr lang="en-GB" sz="1100">
                <a:solidFill>
                  <a:srgbClr val="ffffff"/>
                </a:solidFill>
                <a:latin typeface="微软雅黑"/>
                <a:ea typeface="微软雅黑"/>
              </a:rPr>
              <a:t>夏季水温：</a:t>
            </a:r>
            <a:r>
              <a:rPr lang="en-GB" sz="1100">
                <a:solidFill>
                  <a:srgbClr val="ffffff"/>
                </a:solidFill>
                <a:latin typeface="微软雅黑"/>
                <a:ea typeface="微软雅黑"/>
              </a:rPr>
              <a:t>28</a:t>
            </a:r>
            <a:r>
              <a:rPr lang="en-GB" sz="1100">
                <a:solidFill>
                  <a:srgbClr val="ffffff"/>
                </a:solidFill>
                <a:latin typeface="宋体"/>
                <a:ea typeface="宋体"/>
              </a:rPr>
              <a:t> ℃</a:t>
            </a:r>
            <a:endParaRPr/>
          </a:p>
          <a:p>
            <a:pPr>
              <a:lnSpc>
                <a:spcPct val="100000"/>
              </a:lnSpc>
            </a:pPr>
            <a:r>
              <a:rPr lang="en-GB" sz="1100">
                <a:solidFill>
                  <a:srgbClr val="ffffff"/>
                </a:solidFill>
                <a:latin typeface="微软雅黑"/>
                <a:ea typeface="微软雅黑"/>
              </a:rPr>
              <a:t>冬季水温：</a:t>
            </a:r>
            <a:r>
              <a:rPr lang="en-GB" sz="1100">
                <a:solidFill>
                  <a:srgbClr val="ffffff"/>
                </a:solidFill>
                <a:latin typeface="微软雅黑"/>
                <a:ea typeface="微软雅黑"/>
              </a:rPr>
              <a:t>11</a:t>
            </a:r>
            <a:r>
              <a:rPr lang="en-GB" sz="1100">
                <a:solidFill>
                  <a:srgbClr val="ffffff"/>
                </a:solidFill>
                <a:latin typeface="宋体"/>
                <a:ea typeface="宋体"/>
              </a:rPr>
              <a:t> ℃</a:t>
            </a:r>
            <a:endParaRPr/>
          </a:p>
          <a:p>
            <a:pPr>
              <a:lnSpc>
                <a:spcPct val="100000"/>
              </a:lnSpc>
            </a:pPr>
            <a:r>
              <a:rPr lang="en-GB" sz="1100">
                <a:solidFill>
                  <a:srgbClr val="ffffff"/>
                </a:solidFill>
                <a:latin typeface="微软雅黑"/>
                <a:ea typeface="微软雅黑"/>
              </a:rPr>
              <a:t>出水水质：一级</a:t>
            </a:r>
            <a:r>
              <a:rPr lang="en-GB" sz="1100">
                <a:solidFill>
                  <a:srgbClr val="ffffff"/>
                </a:solidFill>
                <a:latin typeface="微软雅黑"/>
                <a:ea typeface="微软雅黑"/>
              </a:rPr>
              <a:t>A</a:t>
            </a:r>
            <a:endParaRPr/>
          </a:p>
        </p:txBody>
      </p:sp>
      <p:sp>
        <p:nvSpPr>
          <p:cNvPr id="326" name="CustomShape 19"/>
          <p:cNvSpPr/>
          <p:nvPr/>
        </p:nvSpPr>
        <p:spPr>
          <a:xfrm>
            <a:off x="2860200" y="5932800"/>
            <a:ext cx="1619280" cy="638280"/>
          </a:xfrm>
          <a:prstGeom prst="wedgeRoundRectCallout">
            <a:avLst>
              <a:gd name="adj1" fmla="val -58157"/>
              <a:gd name="adj2" fmla="val -78571"/>
              <a:gd name="adj3" fmla="val 16667"/>
            </a:avLst>
          </a:prstGeom>
          <a:solidFill>
            <a:srgbClr val="00b050"/>
          </a:solidFill>
          <a:ln w="38160">
            <a:solidFill>
              <a:srgbClr val="ffffff"/>
            </a:solidFill>
            <a:round/>
          </a:ln>
        </p:spPr>
        <p:txBody>
          <a:bodyPr lIns="90000" rIns="90000" tIns="45000" bIns="45000" anchor="ctr"/>
          <a:p>
            <a:pPr>
              <a:lnSpc>
                <a:spcPct val="100000"/>
              </a:lnSpc>
            </a:pPr>
            <a:r>
              <a:rPr lang="en-GB" sz="1100">
                <a:solidFill>
                  <a:srgbClr val="ffffff"/>
                </a:solidFill>
                <a:latin typeface="微软雅黑"/>
                <a:ea typeface="微软雅黑"/>
              </a:rPr>
              <a:t>电压等级：</a:t>
            </a:r>
            <a:r>
              <a:rPr lang="en-GB" sz="1100">
                <a:solidFill>
                  <a:srgbClr val="ffffff"/>
                </a:solidFill>
                <a:latin typeface="微软雅黑"/>
                <a:ea typeface="微软雅黑"/>
              </a:rPr>
              <a:t>110kV</a:t>
            </a:r>
            <a:endParaRPr/>
          </a:p>
          <a:p>
            <a:pPr>
              <a:lnSpc>
                <a:spcPct val="100000"/>
              </a:lnSpc>
            </a:pPr>
            <a:r>
              <a:rPr lang="en-GB" sz="1100">
                <a:solidFill>
                  <a:srgbClr val="ffffff"/>
                </a:solidFill>
                <a:latin typeface="微软雅黑"/>
                <a:ea typeface="微软雅黑"/>
              </a:rPr>
              <a:t>设备容量：</a:t>
            </a:r>
            <a:r>
              <a:rPr lang="en-GB" sz="1100">
                <a:solidFill>
                  <a:srgbClr val="ffffff"/>
                </a:solidFill>
                <a:latin typeface="微软雅黑"/>
                <a:ea typeface="微软雅黑"/>
              </a:rPr>
              <a:t>40000kVA</a:t>
            </a:r>
            <a:endParaRPr/>
          </a:p>
        </p:txBody>
      </p:sp>
      <p:sp>
        <p:nvSpPr>
          <p:cNvPr id="327" name="CustomShape 20"/>
          <p:cNvSpPr/>
          <p:nvPr/>
        </p:nvSpPr>
        <p:spPr>
          <a:xfrm>
            <a:off x="2677680" y="4312800"/>
            <a:ext cx="1847160" cy="672480"/>
          </a:xfrm>
          <a:prstGeom prst="wedgeRoundRectCallout">
            <a:avLst>
              <a:gd name="adj1" fmla="val -83509"/>
              <a:gd name="adj2" fmla="val 60793"/>
              <a:gd name="adj3" fmla="val 16667"/>
            </a:avLst>
          </a:prstGeom>
          <a:solidFill>
            <a:srgbClr val="c00000"/>
          </a:solidFill>
          <a:ln w="38160">
            <a:solidFill>
              <a:srgbClr val="ffffff"/>
            </a:solidFill>
            <a:round/>
          </a:ln>
        </p:spPr>
        <p:txBody>
          <a:bodyPr lIns="90000" rIns="90000" tIns="45000" bIns="45000" anchor="ctr"/>
          <a:p>
            <a:pPr>
              <a:lnSpc>
                <a:spcPct val="100000"/>
              </a:lnSpc>
            </a:pPr>
            <a:r>
              <a:rPr lang="en-GB" sz="1100">
                <a:solidFill>
                  <a:srgbClr val="ffffff"/>
                </a:solidFill>
                <a:latin typeface="微软雅黑"/>
                <a:ea typeface="微软雅黑"/>
              </a:rPr>
              <a:t>装机容量：</a:t>
            </a:r>
            <a:r>
              <a:rPr lang="en-GB" sz="1100">
                <a:solidFill>
                  <a:srgbClr val="ffffff"/>
                </a:solidFill>
                <a:latin typeface="微软雅黑"/>
                <a:ea typeface="微软雅黑"/>
              </a:rPr>
              <a:t>44t/h</a:t>
            </a:r>
            <a:endParaRPr/>
          </a:p>
          <a:p>
            <a:pPr>
              <a:lnSpc>
                <a:spcPct val="100000"/>
              </a:lnSpc>
            </a:pPr>
            <a:r>
              <a:rPr lang="en-GB" sz="1100">
                <a:solidFill>
                  <a:srgbClr val="ffffff"/>
                </a:solidFill>
                <a:latin typeface="微软雅黑"/>
                <a:ea typeface="微软雅黑"/>
              </a:rPr>
              <a:t>供回水温度：</a:t>
            </a:r>
            <a:r>
              <a:rPr lang="en-GB" sz="1100">
                <a:solidFill>
                  <a:srgbClr val="ffffff"/>
                </a:solidFill>
                <a:latin typeface="微软雅黑"/>
                <a:ea typeface="微软雅黑"/>
              </a:rPr>
              <a:t>95/70</a:t>
            </a:r>
            <a:r>
              <a:rPr lang="en-GB" sz="1100">
                <a:solidFill>
                  <a:srgbClr val="ffffff"/>
                </a:solidFill>
                <a:latin typeface="宋体"/>
                <a:ea typeface="宋体"/>
              </a:rPr>
              <a:t>℃</a:t>
            </a:r>
            <a:endParaRPr/>
          </a:p>
          <a:p>
            <a:pPr>
              <a:lnSpc>
                <a:spcPct val="100000"/>
              </a:lnSpc>
            </a:pPr>
            <a:r>
              <a:rPr lang="en-GB" sz="1100">
                <a:solidFill>
                  <a:srgbClr val="ffffff"/>
                </a:solidFill>
                <a:latin typeface="微软雅黑"/>
                <a:ea typeface="微软雅黑"/>
              </a:rPr>
              <a:t>                    </a:t>
            </a:r>
            <a:r>
              <a:rPr lang="en-GB" sz="1100">
                <a:solidFill>
                  <a:srgbClr val="ffffff"/>
                </a:solidFill>
                <a:latin typeface="微软雅黑"/>
                <a:ea typeface="微软雅黑"/>
              </a:rPr>
              <a:t>115/70</a:t>
            </a:r>
            <a:r>
              <a:rPr lang="en-GB" sz="1100">
                <a:solidFill>
                  <a:srgbClr val="ffffff"/>
                </a:solidFill>
                <a:latin typeface="宋体"/>
                <a:ea typeface="宋体"/>
              </a:rPr>
              <a:t> ℃</a:t>
            </a:r>
            <a:endParaRPr/>
          </a:p>
        </p:txBody>
      </p:sp>
      <p:sp>
        <p:nvSpPr>
          <p:cNvPr id="328" name="CustomShape 21"/>
          <p:cNvSpPr/>
          <p:nvPr/>
        </p:nvSpPr>
        <p:spPr>
          <a:xfrm>
            <a:off x="225000" y="4529520"/>
            <a:ext cx="1619280" cy="352800"/>
          </a:xfrm>
          <a:prstGeom prst="wedgeRoundRectCallout">
            <a:avLst>
              <a:gd name="adj1" fmla="val 43251"/>
              <a:gd name="adj2" fmla="val 183491"/>
              <a:gd name="adj3" fmla="val 16667"/>
            </a:avLst>
          </a:prstGeom>
          <a:solidFill>
            <a:srgbClr val="00b0f0"/>
          </a:solidFill>
          <a:ln w="38160">
            <a:solidFill>
              <a:srgbClr val="ffffff"/>
            </a:solidFill>
            <a:round/>
          </a:ln>
        </p:spPr>
        <p:txBody>
          <a:bodyPr lIns="90000" rIns="90000" tIns="45000" bIns="45000" anchor="ctr"/>
          <a:p>
            <a:pPr>
              <a:lnSpc>
                <a:spcPct val="100000"/>
              </a:lnSpc>
            </a:pPr>
            <a:r>
              <a:rPr lang="en-GB" sz="1100">
                <a:solidFill>
                  <a:srgbClr val="ffffff"/>
                </a:solidFill>
                <a:latin typeface="微软雅黑"/>
                <a:ea typeface="微软雅黑"/>
              </a:rPr>
              <a:t>水池容积：</a:t>
            </a:r>
            <a:r>
              <a:rPr lang="en-GB" sz="1100">
                <a:solidFill>
                  <a:srgbClr val="ffffff"/>
                </a:solidFill>
                <a:latin typeface="微软雅黑"/>
                <a:ea typeface="微软雅黑"/>
              </a:rPr>
              <a:t>2000m3</a:t>
            </a:r>
            <a:endParaRPr/>
          </a:p>
        </p:txBody>
      </p:sp>
      <p:sp>
        <p:nvSpPr>
          <p:cNvPr id="329" name="CustomShape 22"/>
          <p:cNvSpPr/>
          <p:nvPr/>
        </p:nvSpPr>
        <p:spPr>
          <a:xfrm>
            <a:off x="1369080" y="216360"/>
            <a:ext cx="1509120" cy="603000"/>
          </a:xfrm>
          <a:prstGeom prst="chevron">
            <a:avLst>
              <a:gd name="adj" fmla="val 50000"/>
            </a:avLst>
          </a:prstGeom>
          <a:solidFill>
            <a:srgbClr val="bfbfbf"/>
          </a:solidFill>
          <a:ln>
            <a:noFill/>
          </a:ln>
        </p:spPr>
      </p:sp>
      <p:sp>
        <p:nvSpPr>
          <p:cNvPr id="330" name="CustomShape 23"/>
          <p:cNvSpPr/>
          <p:nvPr/>
        </p:nvSpPr>
        <p:spPr>
          <a:xfrm>
            <a:off x="2581920" y="216360"/>
            <a:ext cx="1509120" cy="603000"/>
          </a:xfrm>
          <a:prstGeom prst="chevron">
            <a:avLst>
              <a:gd name="adj" fmla="val 50000"/>
            </a:avLst>
          </a:prstGeom>
          <a:solidFill>
            <a:srgbClr val="bfbfbf"/>
          </a:solidFill>
          <a:ln>
            <a:noFill/>
          </a:ln>
        </p:spPr>
      </p:sp>
      <p:sp>
        <p:nvSpPr>
          <p:cNvPr id="331" name="CustomShape 24"/>
          <p:cNvSpPr/>
          <p:nvPr/>
        </p:nvSpPr>
        <p:spPr>
          <a:xfrm>
            <a:off x="3794400" y="222840"/>
            <a:ext cx="1509120" cy="603000"/>
          </a:xfrm>
          <a:prstGeom prst="chevron">
            <a:avLst>
              <a:gd name="adj" fmla="val 50000"/>
            </a:avLst>
          </a:prstGeom>
          <a:solidFill>
            <a:srgbClr val="bfbfbf"/>
          </a:solidFill>
          <a:ln>
            <a:noFill/>
          </a:ln>
        </p:spPr>
      </p:sp>
      <p:sp>
        <p:nvSpPr>
          <p:cNvPr id="332" name="CustomShape 25"/>
          <p:cNvSpPr/>
          <p:nvPr/>
        </p:nvSpPr>
        <p:spPr>
          <a:xfrm>
            <a:off x="4978800" y="201960"/>
            <a:ext cx="1509120" cy="603000"/>
          </a:xfrm>
          <a:prstGeom prst="chevron">
            <a:avLst>
              <a:gd name="adj" fmla="val 50000"/>
            </a:avLst>
          </a:prstGeom>
          <a:solidFill>
            <a:srgbClr val="bfbfbf"/>
          </a:solidFill>
          <a:ln>
            <a:noFill/>
          </a:ln>
        </p:spPr>
      </p:sp>
      <p:sp>
        <p:nvSpPr>
          <p:cNvPr id="333" name="CustomShape 26"/>
          <p:cNvSpPr/>
          <p:nvPr/>
        </p:nvSpPr>
        <p:spPr>
          <a:xfrm>
            <a:off x="6199200" y="216360"/>
            <a:ext cx="1509120" cy="603000"/>
          </a:xfrm>
          <a:prstGeom prst="chevron">
            <a:avLst>
              <a:gd name="adj" fmla="val 50000"/>
            </a:avLst>
          </a:prstGeom>
          <a:solidFill>
            <a:srgbClr val="bfbfbf"/>
          </a:solidFill>
          <a:ln>
            <a:noFill/>
          </a:ln>
        </p:spPr>
      </p:sp>
      <p:sp>
        <p:nvSpPr>
          <p:cNvPr id="334" name="CustomShape 27"/>
          <p:cNvSpPr/>
          <p:nvPr/>
        </p:nvSpPr>
        <p:spPr>
          <a:xfrm>
            <a:off x="7408080" y="222840"/>
            <a:ext cx="1509120" cy="603000"/>
          </a:xfrm>
          <a:prstGeom prst="chevron">
            <a:avLst>
              <a:gd name="adj" fmla="val 50000"/>
            </a:avLst>
          </a:prstGeom>
          <a:solidFill>
            <a:srgbClr val="bfbfbf"/>
          </a:solidFill>
          <a:ln>
            <a:noFill/>
          </a:ln>
        </p:spPr>
      </p:sp>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5" name="Line 1"/>
          <p:cNvSpPr/>
          <p:nvPr/>
        </p:nvSpPr>
        <p:spPr>
          <a:xfrm flipH="1">
            <a:off x="3643200" y="1000080"/>
            <a:ext cx="1440" cy="5286240"/>
          </a:xfrm>
          <a:prstGeom prst="line">
            <a:avLst/>
          </a:prstGeom>
          <a:ln w="38160">
            <a:solidFill>
              <a:srgbClr val="2d2d8a"/>
            </a:solidFill>
            <a:round/>
          </a:ln>
        </p:spPr>
      </p:sp>
      <p:sp>
        <p:nvSpPr>
          <p:cNvPr id="336" name="CustomShape 2"/>
          <p:cNvSpPr/>
          <p:nvPr/>
        </p:nvSpPr>
        <p:spPr>
          <a:xfrm>
            <a:off x="3857760" y="1571760"/>
            <a:ext cx="4928400" cy="1515600"/>
          </a:xfrm>
          <a:prstGeom prst="rect">
            <a:avLst/>
          </a:prstGeom>
          <a:noFill/>
          <a:ln>
            <a:noFill/>
          </a:ln>
        </p:spPr>
        <p:txBody>
          <a:bodyPr lIns="90000" rIns="90000" tIns="45000" bIns="45000"/>
          <a:p>
            <a:pPr algn="just">
              <a:lnSpc>
                <a:spcPct val="130000"/>
              </a:lnSpc>
            </a:pPr>
            <a:r>
              <a:rPr lang="en-GB">
                <a:solidFill>
                  <a:srgbClr val="000000"/>
                </a:solidFill>
                <a:latin typeface="微软雅黑"/>
                <a:ea typeface="微软雅黑"/>
              </a:rPr>
              <a:t>现有供暖锅炉房一座，总供暖面积</a:t>
            </a:r>
            <a:r>
              <a:rPr lang="en-GB">
                <a:solidFill>
                  <a:srgbClr val="000000"/>
                </a:solidFill>
                <a:latin typeface="微软雅黑"/>
                <a:ea typeface="微软雅黑"/>
              </a:rPr>
              <a:t>28</a:t>
            </a:r>
            <a:r>
              <a:rPr lang="en-GB">
                <a:solidFill>
                  <a:srgbClr val="000000"/>
                </a:solidFill>
                <a:latin typeface="微软雅黑"/>
                <a:ea typeface="微软雅黑"/>
              </a:rPr>
              <a:t>万平方米。锅炉房年消耗自来水量</a:t>
            </a:r>
            <a:r>
              <a:rPr lang="en-GB">
                <a:solidFill>
                  <a:srgbClr val="000000"/>
                </a:solidFill>
                <a:latin typeface="微软雅黑"/>
                <a:ea typeface="微软雅黑"/>
              </a:rPr>
              <a:t>2</a:t>
            </a:r>
            <a:r>
              <a:rPr lang="en-GB">
                <a:solidFill>
                  <a:srgbClr val="000000"/>
                </a:solidFill>
                <a:latin typeface="微软雅黑"/>
                <a:ea typeface="微软雅黑"/>
              </a:rPr>
              <a:t>万吨，电</a:t>
            </a:r>
            <a:r>
              <a:rPr lang="en-GB">
                <a:solidFill>
                  <a:srgbClr val="000000"/>
                </a:solidFill>
                <a:latin typeface="微软雅黑"/>
                <a:ea typeface="微软雅黑"/>
              </a:rPr>
              <a:t>99</a:t>
            </a:r>
            <a:r>
              <a:rPr lang="en-GB">
                <a:solidFill>
                  <a:srgbClr val="000000"/>
                </a:solidFill>
                <a:latin typeface="微软雅黑"/>
                <a:ea typeface="微软雅黑"/>
              </a:rPr>
              <a:t>万度，煤</a:t>
            </a:r>
            <a:r>
              <a:rPr lang="en-GB">
                <a:solidFill>
                  <a:srgbClr val="000000"/>
                </a:solidFill>
                <a:latin typeface="微软雅黑"/>
                <a:ea typeface="微软雅黑"/>
              </a:rPr>
              <a:t>8500</a:t>
            </a:r>
            <a:r>
              <a:rPr lang="en-GB">
                <a:solidFill>
                  <a:srgbClr val="000000"/>
                </a:solidFill>
                <a:latin typeface="微软雅黑"/>
                <a:ea typeface="微软雅黑"/>
              </a:rPr>
              <a:t>吨，排放二氧化碳</a:t>
            </a:r>
            <a:r>
              <a:rPr lang="en-GB">
                <a:solidFill>
                  <a:srgbClr val="000000"/>
                </a:solidFill>
                <a:latin typeface="微软雅黑"/>
                <a:ea typeface="微软雅黑"/>
              </a:rPr>
              <a:t>12970</a:t>
            </a:r>
            <a:r>
              <a:rPr lang="en-GB">
                <a:solidFill>
                  <a:srgbClr val="000000"/>
                </a:solidFill>
                <a:latin typeface="微软雅黑"/>
                <a:ea typeface="微软雅黑"/>
              </a:rPr>
              <a:t>吨，二氧化硫</a:t>
            </a:r>
            <a:r>
              <a:rPr lang="en-GB">
                <a:solidFill>
                  <a:srgbClr val="000000"/>
                </a:solidFill>
                <a:latin typeface="微软雅黑"/>
                <a:ea typeface="微软雅黑"/>
              </a:rPr>
              <a:t>13</a:t>
            </a:r>
            <a:r>
              <a:rPr lang="en-GB">
                <a:solidFill>
                  <a:srgbClr val="000000"/>
                </a:solidFill>
                <a:latin typeface="微软雅黑"/>
                <a:ea typeface="微软雅黑"/>
              </a:rPr>
              <a:t>吨。</a:t>
            </a:r>
            <a:endParaRPr/>
          </a:p>
        </p:txBody>
      </p:sp>
      <p:sp>
        <p:nvSpPr>
          <p:cNvPr id="337" name="CustomShape 3"/>
          <p:cNvSpPr/>
          <p:nvPr/>
        </p:nvSpPr>
        <p:spPr>
          <a:xfrm>
            <a:off x="3929040" y="1071720"/>
            <a:ext cx="2297880" cy="364320"/>
          </a:xfrm>
          <a:prstGeom prst="rect">
            <a:avLst/>
          </a:prstGeom>
          <a:solidFill>
            <a:srgbClr val="0070c0"/>
          </a:solidFill>
          <a:ln>
            <a:noFill/>
          </a:ln>
        </p:spPr>
        <p:txBody>
          <a:bodyPr lIns="90000" rIns="90000" tIns="45000" bIns="45000"/>
          <a:p>
            <a:pPr>
              <a:lnSpc>
                <a:spcPct val="100000"/>
              </a:lnSpc>
            </a:pPr>
            <a:r>
              <a:rPr b="1" lang="en-GB">
                <a:solidFill>
                  <a:srgbClr val="ffffff"/>
                </a:solidFill>
                <a:latin typeface="微软雅黑"/>
                <a:ea typeface="微软雅黑"/>
              </a:rPr>
              <a:t>锅炉房供暖</a:t>
            </a:r>
            <a:endParaRPr/>
          </a:p>
        </p:txBody>
      </p:sp>
      <p:sp>
        <p:nvSpPr>
          <p:cNvPr id="338" name="CustomShape 4"/>
          <p:cNvSpPr/>
          <p:nvPr/>
        </p:nvSpPr>
        <p:spPr>
          <a:xfrm>
            <a:off x="3825720" y="3578400"/>
            <a:ext cx="4960080" cy="1158480"/>
          </a:xfrm>
          <a:prstGeom prst="rect">
            <a:avLst/>
          </a:prstGeom>
          <a:noFill/>
          <a:ln>
            <a:noFill/>
          </a:ln>
        </p:spPr>
        <p:txBody>
          <a:bodyPr lIns="90000" rIns="90000" tIns="45000" bIns="45000"/>
          <a:p>
            <a:pPr algn="just">
              <a:lnSpc>
                <a:spcPct val="130000"/>
              </a:lnSpc>
            </a:pPr>
            <a:r>
              <a:rPr lang="en-GB">
                <a:solidFill>
                  <a:srgbClr val="000000"/>
                </a:solidFill>
                <a:latin typeface="微软雅黑"/>
                <a:ea typeface="微软雅黑"/>
              </a:rPr>
              <a:t>物流综合库房面积</a:t>
            </a:r>
            <a:r>
              <a:rPr lang="en-GB">
                <a:solidFill>
                  <a:srgbClr val="000000"/>
                </a:solidFill>
                <a:latin typeface="微软雅黑"/>
                <a:ea typeface="微软雅黑"/>
              </a:rPr>
              <a:t>2520</a:t>
            </a:r>
            <a:r>
              <a:rPr lang="en-GB">
                <a:solidFill>
                  <a:srgbClr val="000000"/>
                </a:solidFill>
                <a:latin typeface="微软雅黑"/>
                <a:ea typeface="微软雅黑"/>
              </a:rPr>
              <a:t>平方米，安装</a:t>
            </a:r>
            <a:r>
              <a:rPr lang="en-GB">
                <a:solidFill>
                  <a:srgbClr val="000000"/>
                </a:solidFill>
                <a:latin typeface="微软雅黑"/>
                <a:ea typeface="微软雅黑"/>
              </a:rPr>
              <a:t>EHL-150</a:t>
            </a:r>
            <a:r>
              <a:rPr lang="en-GB">
                <a:solidFill>
                  <a:srgbClr val="000000"/>
                </a:solidFill>
                <a:latin typeface="微软雅黑"/>
                <a:ea typeface="微软雅黑"/>
              </a:rPr>
              <a:t>美国原装进口红外线辐射采暖设备</a:t>
            </a:r>
            <a:r>
              <a:rPr lang="en-GB">
                <a:solidFill>
                  <a:srgbClr val="000000"/>
                </a:solidFill>
                <a:latin typeface="微软雅黑"/>
                <a:ea typeface="微软雅黑"/>
              </a:rPr>
              <a:t>10</a:t>
            </a:r>
            <a:r>
              <a:rPr lang="en-GB">
                <a:solidFill>
                  <a:srgbClr val="000000"/>
                </a:solidFill>
                <a:latin typeface="微软雅黑"/>
                <a:ea typeface="微软雅黑"/>
              </a:rPr>
              <a:t>台。</a:t>
            </a:r>
            <a:endParaRPr/>
          </a:p>
        </p:txBody>
      </p:sp>
      <p:sp>
        <p:nvSpPr>
          <p:cNvPr id="339" name="CustomShape 5"/>
          <p:cNvSpPr/>
          <p:nvPr/>
        </p:nvSpPr>
        <p:spPr>
          <a:xfrm>
            <a:off x="3914280" y="3146400"/>
            <a:ext cx="1368000" cy="364320"/>
          </a:xfrm>
          <a:prstGeom prst="rect">
            <a:avLst/>
          </a:prstGeom>
          <a:solidFill>
            <a:srgbClr val="0070c0"/>
          </a:solidFill>
          <a:ln>
            <a:noFill/>
          </a:ln>
        </p:spPr>
        <p:txBody>
          <a:bodyPr wrap="none" lIns="90000" rIns="90000" tIns="45000" bIns="45000"/>
          <a:p>
            <a:pPr>
              <a:lnSpc>
                <a:spcPct val="100000"/>
              </a:lnSpc>
            </a:pPr>
            <a:r>
              <a:rPr b="1" lang="en-GB">
                <a:solidFill>
                  <a:srgbClr val="ffffff"/>
                </a:solidFill>
                <a:latin typeface="微软雅黑"/>
                <a:ea typeface="微软雅黑"/>
              </a:rPr>
              <a:t>红外线采暖</a:t>
            </a:r>
            <a:endParaRPr/>
          </a:p>
        </p:txBody>
      </p:sp>
      <p:sp>
        <p:nvSpPr>
          <p:cNvPr id="340" name="CustomShape 6"/>
          <p:cNvSpPr/>
          <p:nvPr/>
        </p:nvSpPr>
        <p:spPr>
          <a:xfrm>
            <a:off x="3911040" y="4850280"/>
            <a:ext cx="4928400" cy="1515600"/>
          </a:xfrm>
          <a:prstGeom prst="rect">
            <a:avLst/>
          </a:prstGeom>
          <a:noFill/>
          <a:ln>
            <a:noFill/>
          </a:ln>
        </p:spPr>
        <p:txBody>
          <a:bodyPr lIns="90000" rIns="90000" tIns="45000" bIns="45000"/>
          <a:p>
            <a:pPr algn="just">
              <a:lnSpc>
                <a:spcPct val="130000"/>
              </a:lnSpc>
            </a:pPr>
            <a:r>
              <a:rPr lang="en-GB">
                <a:solidFill>
                  <a:srgbClr val="000000"/>
                </a:solidFill>
                <a:latin typeface="微软雅黑"/>
                <a:ea typeface="微软雅黑"/>
              </a:rPr>
              <a:t>陕鼓代王工作区有总装、叶片车间、质量五楼会议室、远程在线故障中心、食堂为中央空调供冷，招待所、单身楼和办公室均为分体式空调供冷，俱乐部和其余车间未供冷。</a:t>
            </a:r>
            <a:endParaRPr/>
          </a:p>
        </p:txBody>
      </p:sp>
      <p:sp>
        <p:nvSpPr>
          <p:cNvPr id="341" name="CustomShape 7"/>
          <p:cNvSpPr/>
          <p:nvPr/>
        </p:nvSpPr>
        <p:spPr>
          <a:xfrm>
            <a:off x="3924720" y="4456080"/>
            <a:ext cx="1329120" cy="364320"/>
          </a:xfrm>
          <a:prstGeom prst="rect">
            <a:avLst/>
          </a:prstGeom>
          <a:solidFill>
            <a:srgbClr val="0070c0"/>
          </a:solidFill>
          <a:ln>
            <a:noFill/>
          </a:ln>
        </p:spPr>
        <p:txBody>
          <a:bodyPr lIns="90000" rIns="90000" tIns="45000" bIns="45000"/>
          <a:p>
            <a:pPr>
              <a:lnSpc>
                <a:spcPct val="100000"/>
              </a:lnSpc>
            </a:pPr>
            <a:r>
              <a:rPr b="1" lang="en-GB">
                <a:solidFill>
                  <a:srgbClr val="ffffff"/>
                </a:solidFill>
                <a:latin typeface="微软雅黑"/>
                <a:ea typeface="微软雅黑"/>
              </a:rPr>
              <a:t>空调供冷</a:t>
            </a:r>
            <a:endParaRPr/>
          </a:p>
        </p:txBody>
      </p:sp>
      <p:sp>
        <p:nvSpPr>
          <p:cNvPr id="342" name="CustomShape 8"/>
          <p:cNvSpPr/>
          <p:nvPr/>
        </p:nvSpPr>
        <p:spPr>
          <a:xfrm>
            <a:off x="1369080" y="216360"/>
            <a:ext cx="1509120" cy="603000"/>
          </a:xfrm>
          <a:prstGeom prst="chevron">
            <a:avLst>
              <a:gd name="adj" fmla="val 50000"/>
            </a:avLst>
          </a:prstGeom>
          <a:solidFill>
            <a:srgbClr val="bfbfbf"/>
          </a:solidFill>
          <a:ln>
            <a:noFill/>
          </a:ln>
        </p:spPr>
      </p:sp>
      <p:sp>
        <p:nvSpPr>
          <p:cNvPr id="343" name="CustomShape 9"/>
          <p:cNvSpPr/>
          <p:nvPr/>
        </p:nvSpPr>
        <p:spPr>
          <a:xfrm>
            <a:off x="2581920" y="216360"/>
            <a:ext cx="1509120" cy="603000"/>
          </a:xfrm>
          <a:prstGeom prst="chevron">
            <a:avLst>
              <a:gd name="adj" fmla="val 50000"/>
            </a:avLst>
          </a:prstGeom>
          <a:solidFill>
            <a:srgbClr val="bfbfbf"/>
          </a:solidFill>
          <a:ln>
            <a:noFill/>
          </a:ln>
        </p:spPr>
      </p:sp>
      <p:sp>
        <p:nvSpPr>
          <p:cNvPr id="344" name="CustomShape 10"/>
          <p:cNvSpPr/>
          <p:nvPr/>
        </p:nvSpPr>
        <p:spPr>
          <a:xfrm>
            <a:off x="3794400" y="222840"/>
            <a:ext cx="1509120" cy="603000"/>
          </a:xfrm>
          <a:prstGeom prst="chevron">
            <a:avLst>
              <a:gd name="adj" fmla="val 50000"/>
            </a:avLst>
          </a:prstGeom>
          <a:solidFill>
            <a:srgbClr val="bfbfbf"/>
          </a:solidFill>
          <a:ln>
            <a:noFill/>
          </a:ln>
        </p:spPr>
      </p:sp>
      <p:sp>
        <p:nvSpPr>
          <p:cNvPr id="345" name="CustomShape 11"/>
          <p:cNvSpPr/>
          <p:nvPr/>
        </p:nvSpPr>
        <p:spPr>
          <a:xfrm>
            <a:off x="4978800" y="201960"/>
            <a:ext cx="1509120" cy="603000"/>
          </a:xfrm>
          <a:prstGeom prst="chevron">
            <a:avLst>
              <a:gd name="adj" fmla="val 50000"/>
            </a:avLst>
          </a:prstGeom>
          <a:solidFill>
            <a:srgbClr val="bfbfbf"/>
          </a:solidFill>
          <a:ln>
            <a:noFill/>
          </a:ln>
        </p:spPr>
      </p:sp>
      <p:sp>
        <p:nvSpPr>
          <p:cNvPr id="346" name="CustomShape 12"/>
          <p:cNvSpPr/>
          <p:nvPr/>
        </p:nvSpPr>
        <p:spPr>
          <a:xfrm>
            <a:off x="6199200" y="216360"/>
            <a:ext cx="1509120" cy="603000"/>
          </a:xfrm>
          <a:prstGeom prst="chevron">
            <a:avLst>
              <a:gd name="adj" fmla="val 50000"/>
            </a:avLst>
          </a:prstGeom>
          <a:solidFill>
            <a:srgbClr val="bfbfbf"/>
          </a:solidFill>
          <a:ln>
            <a:noFill/>
          </a:ln>
        </p:spPr>
      </p:sp>
      <p:sp>
        <p:nvSpPr>
          <p:cNvPr id="347" name="CustomShape 13"/>
          <p:cNvSpPr/>
          <p:nvPr/>
        </p:nvSpPr>
        <p:spPr>
          <a:xfrm>
            <a:off x="7408080" y="222840"/>
            <a:ext cx="1509120" cy="603000"/>
          </a:xfrm>
          <a:prstGeom prst="chevron">
            <a:avLst>
              <a:gd name="adj" fmla="val 50000"/>
            </a:avLst>
          </a:prstGeom>
          <a:solidFill>
            <a:srgbClr val="bfbfbf"/>
          </a:solidFill>
          <a:ln>
            <a:noFill/>
          </a:ln>
        </p:spPr>
      </p:sp>
      <p:sp>
        <p:nvSpPr>
          <p:cNvPr id="348" name="CustomShape 14"/>
          <p:cNvSpPr/>
          <p:nvPr/>
        </p:nvSpPr>
        <p:spPr>
          <a:xfrm>
            <a:off x="171360" y="1057320"/>
            <a:ext cx="3228120" cy="364320"/>
          </a:xfrm>
          <a:prstGeom prst="rect">
            <a:avLst/>
          </a:prstGeom>
          <a:solidFill>
            <a:srgbClr val="333399"/>
          </a:solidFill>
          <a:ln w="9360">
            <a:solidFill>
              <a:srgbClr val="d5e7e9"/>
            </a:solidFill>
            <a:round/>
          </a:ln>
        </p:spPr>
        <p:txBody>
          <a:bodyPr lIns="90000" rIns="90000" tIns="45000" bIns="45000"/>
          <a:p>
            <a:pPr>
              <a:lnSpc>
                <a:spcPct val="100000"/>
              </a:lnSpc>
            </a:pPr>
            <a:r>
              <a:rPr b="1" lang="en-GB">
                <a:solidFill>
                  <a:srgbClr val="ffffff"/>
                </a:solidFill>
                <a:latin typeface="微软雅黑"/>
                <a:ea typeface="微软雅黑"/>
              </a:rPr>
              <a:t>供热</a:t>
            </a:r>
            <a:r>
              <a:rPr b="1" lang="en-GB">
                <a:solidFill>
                  <a:srgbClr val="ffffff"/>
                </a:solidFill>
                <a:latin typeface="微软雅黑"/>
                <a:ea typeface="微软雅黑"/>
              </a:rPr>
              <a:t>/</a:t>
            </a:r>
            <a:r>
              <a:rPr b="1" lang="en-GB">
                <a:solidFill>
                  <a:srgbClr val="ffffff"/>
                </a:solidFill>
                <a:latin typeface="微软雅黑"/>
                <a:ea typeface="微软雅黑"/>
              </a:rPr>
              <a:t>冷设施</a:t>
            </a:r>
            <a:endParaRPr/>
          </a:p>
        </p:txBody>
      </p:sp>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9" name="Line 1"/>
          <p:cNvSpPr/>
          <p:nvPr/>
        </p:nvSpPr>
        <p:spPr>
          <a:xfrm flipH="1">
            <a:off x="3643200" y="1000080"/>
            <a:ext cx="1440" cy="5286240"/>
          </a:xfrm>
          <a:prstGeom prst="line">
            <a:avLst/>
          </a:prstGeom>
          <a:ln w="38160">
            <a:solidFill>
              <a:srgbClr val="2d2d8a"/>
            </a:solidFill>
            <a:round/>
          </a:ln>
        </p:spPr>
      </p:sp>
      <p:sp>
        <p:nvSpPr>
          <p:cNvPr id="350" name="CustomShape 2"/>
          <p:cNvSpPr/>
          <p:nvPr/>
        </p:nvSpPr>
        <p:spPr>
          <a:xfrm>
            <a:off x="3786120" y="1500120"/>
            <a:ext cx="5071320" cy="1872000"/>
          </a:xfrm>
          <a:prstGeom prst="rect">
            <a:avLst/>
          </a:prstGeom>
          <a:noFill/>
          <a:ln>
            <a:noFill/>
          </a:ln>
        </p:spPr>
        <p:txBody>
          <a:bodyPr lIns="90000" rIns="90000" tIns="45000" bIns="45000"/>
          <a:p>
            <a:pPr>
              <a:lnSpc>
                <a:spcPct val="130000"/>
              </a:lnSpc>
            </a:pPr>
            <a:r>
              <a:rPr lang="en-GB">
                <a:solidFill>
                  <a:srgbClr val="000000"/>
                </a:solidFill>
                <a:latin typeface="微软雅黑"/>
                <a:ea typeface="微软雅黑"/>
              </a:rPr>
              <a:t>2013</a:t>
            </a:r>
            <a:r>
              <a:rPr lang="en-GB">
                <a:solidFill>
                  <a:srgbClr val="000000"/>
                </a:solidFill>
                <a:latin typeface="微软雅黑"/>
                <a:ea typeface="微软雅黑"/>
              </a:rPr>
              <a:t>年陕鼓生产生活总用水总量</a:t>
            </a:r>
            <a:r>
              <a:rPr lang="en-GB">
                <a:solidFill>
                  <a:srgbClr val="000000"/>
                </a:solidFill>
                <a:latin typeface="微软雅黑"/>
                <a:ea typeface="微软雅黑"/>
              </a:rPr>
              <a:t>63.5</a:t>
            </a:r>
            <a:r>
              <a:rPr lang="en-GB">
                <a:solidFill>
                  <a:srgbClr val="000000"/>
                </a:solidFill>
                <a:latin typeface="微软雅黑"/>
                <a:ea typeface="微软雅黑"/>
              </a:rPr>
              <a:t>万吨。其中：</a:t>
            </a:r>
            <a:endParaRPr/>
          </a:p>
          <a:p>
            <a:pPr>
              <a:lnSpc>
                <a:spcPct val="130000"/>
              </a:lnSpc>
            </a:pPr>
            <a:r>
              <a:rPr lang="en-GB">
                <a:solidFill>
                  <a:srgbClr val="000000"/>
                </a:solidFill>
                <a:latin typeface="微软雅黑"/>
                <a:ea typeface="微软雅黑"/>
              </a:rPr>
              <a:t>生活区用水</a:t>
            </a:r>
            <a:r>
              <a:rPr lang="en-GB">
                <a:solidFill>
                  <a:srgbClr val="000000"/>
                </a:solidFill>
                <a:latin typeface="微软雅黑"/>
                <a:ea typeface="微软雅黑"/>
              </a:rPr>
              <a:t>33.5</a:t>
            </a:r>
            <a:r>
              <a:rPr lang="en-GB">
                <a:solidFill>
                  <a:srgbClr val="000000"/>
                </a:solidFill>
                <a:latin typeface="微软雅黑"/>
                <a:ea typeface="微软雅黑"/>
              </a:rPr>
              <a:t>万吨；</a:t>
            </a:r>
            <a:endParaRPr/>
          </a:p>
          <a:p>
            <a:pPr>
              <a:lnSpc>
                <a:spcPct val="130000"/>
              </a:lnSpc>
            </a:pPr>
            <a:r>
              <a:rPr lang="en-GB">
                <a:solidFill>
                  <a:srgbClr val="000000"/>
                </a:solidFill>
                <a:latin typeface="微软雅黑"/>
                <a:ea typeface="微软雅黑"/>
              </a:rPr>
              <a:t>生产区用水</a:t>
            </a:r>
            <a:r>
              <a:rPr lang="en-GB">
                <a:solidFill>
                  <a:srgbClr val="000000"/>
                </a:solidFill>
                <a:latin typeface="微软雅黑"/>
                <a:ea typeface="微软雅黑"/>
              </a:rPr>
              <a:t>16</a:t>
            </a:r>
            <a:r>
              <a:rPr lang="en-GB">
                <a:solidFill>
                  <a:srgbClr val="000000"/>
                </a:solidFill>
                <a:latin typeface="微软雅黑"/>
                <a:ea typeface="微软雅黑"/>
              </a:rPr>
              <a:t>万吨；</a:t>
            </a:r>
            <a:endParaRPr/>
          </a:p>
          <a:p>
            <a:pPr>
              <a:lnSpc>
                <a:spcPct val="130000"/>
              </a:lnSpc>
            </a:pPr>
            <a:r>
              <a:rPr lang="en-GB">
                <a:solidFill>
                  <a:srgbClr val="000000"/>
                </a:solidFill>
                <a:latin typeface="微软雅黑"/>
                <a:ea typeface="微软雅黑"/>
              </a:rPr>
              <a:t>其它用水</a:t>
            </a:r>
            <a:r>
              <a:rPr lang="en-GB">
                <a:solidFill>
                  <a:srgbClr val="000000"/>
                </a:solidFill>
                <a:latin typeface="微软雅黑"/>
                <a:ea typeface="微软雅黑"/>
              </a:rPr>
              <a:t>14</a:t>
            </a:r>
            <a:r>
              <a:rPr lang="en-GB">
                <a:solidFill>
                  <a:srgbClr val="000000"/>
                </a:solidFill>
                <a:latin typeface="微软雅黑"/>
                <a:ea typeface="微软雅黑"/>
              </a:rPr>
              <a:t>万吨。</a:t>
            </a:r>
            <a:endParaRPr/>
          </a:p>
        </p:txBody>
      </p:sp>
      <p:sp>
        <p:nvSpPr>
          <p:cNvPr id="351" name="CustomShape 3"/>
          <p:cNvSpPr/>
          <p:nvPr/>
        </p:nvSpPr>
        <p:spPr>
          <a:xfrm>
            <a:off x="3857760" y="1071720"/>
            <a:ext cx="2966400" cy="364320"/>
          </a:xfrm>
          <a:prstGeom prst="rect">
            <a:avLst/>
          </a:prstGeom>
          <a:solidFill>
            <a:srgbClr val="0070c0"/>
          </a:solidFill>
          <a:ln>
            <a:noFill/>
          </a:ln>
        </p:spPr>
        <p:txBody>
          <a:bodyPr lIns="90000" rIns="90000" tIns="45000" bIns="45000"/>
          <a:p>
            <a:pPr>
              <a:lnSpc>
                <a:spcPct val="100000"/>
              </a:lnSpc>
            </a:pPr>
            <a:r>
              <a:rPr b="1" lang="en-GB">
                <a:solidFill>
                  <a:srgbClr val="ffffff"/>
                </a:solidFill>
                <a:latin typeface="微软雅黑"/>
                <a:ea typeface="微软雅黑"/>
              </a:rPr>
              <a:t>① </a:t>
            </a:r>
            <a:r>
              <a:rPr b="1" lang="en-GB">
                <a:solidFill>
                  <a:srgbClr val="ffffff"/>
                </a:solidFill>
                <a:latin typeface="微软雅黑"/>
                <a:ea typeface="微软雅黑"/>
              </a:rPr>
              <a:t>自来水系统</a:t>
            </a:r>
            <a:endParaRPr/>
          </a:p>
        </p:txBody>
      </p:sp>
      <p:sp>
        <p:nvSpPr>
          <p:cNvPr id="352" name="CustomShape 4"/>
          <p:cNvSpPr/>
          <p:nvPr/>
        </p:nvSpPr>
        <p:spPr>
          <a:xfrm>
            <a:off x="3857760" y="3554280"/>
            <a:ext cx="3233160" cy="364320"/>
          </a:xfrm>
          <a:prstGeom prst="rect">
            <a:avLst/>
          </a:prstGeom>
          <a:solidFill>
            <a:srgbClr val="0070c0"/>
          </a:solidFill>
          <a:ln>
            <a:noFill/>
          </a:ln>
        </p:spPr>
        <p:txBody>
          <a:bodyPr lIns="90000" rIns="90000" tIns="45000" bIns="45000"/>
          <a:p>
            <a:pPr>
              <a:lnSpc>
                <a:spcPct val="100000"/>
              </a:lnSpc>
            </a:pPr>
            <a:r>
              <a:rPr b="1" lang="en-GB">
                <a:solidFill>
                  <a:srgbClr val="ffffff"/>
                </a:solidFill>
                <a:latin typeface="微软雅黑"/>
                <a:ea typeface="微软雅黑"/>
              </a:rPr>
              <a:t>② </a:t>
            </a:r>
            <a:r>
              <a:rPr b="1" lang="en-GB">
                <a:solidFill>
                  <a:srgbClr val="ffffff"/>
                </a:solidFill>
                <a:latin typeface="微软雅黑"/>
                <a:ea typeface="微软雅黑"/>
              </a:rPr>
              <a:t>排水与污水处理系统</a:t>
            </a:r>
            <a:endParaRPr/>
          </a:p>
        </p:txBody>
      </p:sp>
      <p:sp>
        <p:nvSpPr>
          <p:cNvPr id="353" name="CustomShape 5"/>
          <p:cNvSpPr/>
          <p:nvPr/>
        </p:nvSpPr>
        <p:spPr>
          <a:xfrm>
            <a:off x="3786120" y="4125960"/>
            <a:ext cx="5071320" cy="2421720"/>
          </a:xfrm>
          <a:prstGeom prst="rect">
            <a:avLst/>
          </a:prstGeom>
          <a:noFill/>
          <a:ln>
            <a:noFill/>
          </a:ln>
        </p:spPr>
        <p:txBody>
          <a:bodyPr lIns="90000" rIns="90000" tIns="45000" bIns="45000"/>
          <a:p>
            <a:pPr>
              <a:lnSpc>
                <a:spcPct val="150000"/>
              </a:lnSpc>
            </a:pPr>
            <a:r>
              <a:rPr lang="en-GB">
                <a:solidFill>
                  <a:srgbClr val="000000"/>
                </a:solidFill>
                <a:latin typeface="微软雅黑"/>
                <a:ea typeface="微软雅黑"/>
              </a:rPr>
              <a:t>        </a:t>
            </a:r>
            <a:r>
              <a:rPr lang="en-GB">
                <a:solidFill>
                  <a:srgbClr val="000000"/>
                </a:solidFill>
                <a:latin typeface="微软雅黑"/>
                <a:ea typeface="微软雅黑"/>
              </a:rPr>
              <a:t>陕鼓污水处理厂采用</a:t>
            </a:r>
            <a:r>
              <a:rPr lang="en-GB">
                <a:solidFill>
                  <a:srgbClr val="000000"/>
                </a:solidFill>
                <a:latin typeface="微软雅黑"/>
                <a:ea typeface="微软雅黑"/>
              </a:rPr>
              <a:t>A2/O</a:t>
            </a:r>
            <a:r>
              <a:rPr lang="en-GB">
                <a:solidFill>
                  <a:srgbClr val="000000"/>
                </a:solidFill>
                <a:latin typeface="微软雅黑"/>
                <a:ea typeface="微软雅黑"/>
              </a:rPr>
              <a:t>工艺，日处理能力</a:t>
            </a:r>
            <a:r>
              <a:rPr lang="en-GB">
                <a:solidFill>
                  <a:srgbClr val="000000"/>
                </a:solidFill>
                <a:latin typeface="微软雅黑"/>
                <a:ea typeface="微软雅黑"/>
              </a:rPr>
              <a:t>1200</a:t>
            </a:r>
            <a:r>
              <a:rPr lang="en-GB">
                <a:solidFill>
                  <a:srgbClr val="000000"/>
                </a:solidFill>
                <a:latin typeface="微软雅黑"/>
                <a:ea typeface="微软雅黑"/>
              </a:rPr>
              <a:t>吨，出水水质达到中水标准。所产出的中水除生态园人工湖补水、绿地浇灌、道路喷洒使用外，每天有约</a:t>
            </a:r>
            <a:r>
              <a:rPr lang="en-GB">
                <a:solidFill>
                  <a:srgbClr val="000000"/>
                </a:solidFill>
                <a:latin typeface="微软雅黑"/>
                <a:ea typeface="微软雅黑"/>
              </a:rPr>
              <a:t>600</a:t>
            </a:r>
            <a:r>
              <a:rPr lang="en-GB">
                <a:solidFill>
                  <a:srgbClr val="000000"/>
                </a:solidFill>
                <a:latin typeface="微软雅黑"/>
                <a:ea typeface="微软雅黑"/>
              </a:rPr>
              <a:t>吨的中水要外排市政污水系统。</a:t>
            </a:r>
            <a:endParaRPr/>
          </a:p>
          <a:p>
            <a:pPr>
              <a:lnSpc>
                <a:spcPct val="100000"/>
              </a:lnSpc>
            </a:pPr>
            <a:endParaRPr/>
          </a:p>
        </p:txBody>
      </p:sp>
      <p:sp>
        <p:nvSpPr>
          <p:cNvPr id="354" name="CustomShape 6"/>
          <p:cNvSpPr/>
          <p:nvPr/>
        </p:nvSpPr>
        <p:spPr>
          <a:xfrm>
            <a:off x="1369080" y="216360"/>
            <a:ext cx="1509120" cy="603000"/>
          </a:xfrm>
          <a:prstGeom prst="chevron">
            <a:avLst>
              <a:gd name="adj" fmla="val 50000"/>
            </a:avLst>
          </a:prstGeom>
          <a:solidFill>
            <a:srgbClr val="bfbfbf"/>
          </a:solidFill>
          <a:ln>
            <a:noFill/>
          </a:ln>
        </p:spPr>
      </p:sp>
      <p:sp>
        <p:nvSpPr>
          <p:cNvPr id="355" name="CustomShape 7"/>
          <p:cNvSpPr/>
          <p:nvPr/>
        </p:nvSpPr>
        <p:spPr>
          <a:xfrm>
            <a:off x="2581920" y="216360"/>
            <a:ext cx="1509120" cy="603000"/>
          </a:xfrm>
          <a:prstGeom prst="chevron">
            <a:avLst>
              <a:gd name="adj" fmla="val 50000"/>
            </a:avLst>
          </a:prstGeom>
          <a:solidFill>
            <a:srgbClr val="bfbfbf"/>
          </a:solidFill>
          <a:ln>
            <a:noFill/>
          </a:ln>
        </p:spPr>
      </p:sp>
      <p:sp>
        <p:nvSpPr>
          <p:cNvPr id="356" name="CustomShape 8"/>
          <p:cNvSpPr/>
          <p:nvPr/>
        </p:nvSpPr>
        <p:spPr>
          <a:xfrm>
            <a:off x="3794400" y="222840"/>
            <a:ext cx="1509120" cy="603000"/>
          </a:xfrm>
          <a:prstGeom prst="chevron">
            <a:avLst>
              <a:gd name="adj" fmla="val 50000"/>
            </a:avLst>
          </a:prstGeom>
          <a:solidFill>
            <a:srgbClr val="bfbfbf"/>
          </a:solidFill>
          <a:ln>
            <a:noFill/>
          </a:ln>
        </p:spPr>
      </p:sp>
      <p:sp>
        <p:nvSpPr>
          <p:cNvPr id="357" name="CustomShape 9"/>
          <p:cNvSpPr/>
          <p:nvPr/>
        </p:nvSpPr>
        <p:spPr>
          <a:xfrm>
            <a:off x="4978800" y="201960"/>
            <a:ext cx="1509120" cy="603000"/>
          </a:xfrm>
          <a:prstGeom prst="chevron">
            <a:avLst>
              <a:gd name="adj" fmla="val 50000"/>
            </a:avLst>
          </a:prstGeom>
          <a:solidFill>
            <a:srgbClr val="bfbfbf"/>
          </a:solidFill>
          <a:ln>
            <a:noFill/>
          </a:ln>
        </p:spPr>
      </p:sp>
      <p:sp>
        <p:nvSpPr>
          <p:cNvPr id="358" name="CustomShape 10"/>
          <p:cNvSpPr/>
          <p:nvPr/>
        </p:nvSpPr>
        <p:spPr>
          <a:xfrm>
            <a:off x="6199200" y="216360"/>
            <a:ext cx="1509120" cy="603000"/>
          </a:xfrm>
          <a:prstGeom prst="chevron">
            <a:avLst>
              <a:gd name="adj" fmla="val 50000"/>
            </a:avLst>
          </a:prstGeom>
          <a:solidFill>
            <a:srgbClr val="bfbfbf"/>
          </a:solidFill>
          <a:ln>
            <a:noFill/>
          </a:ln>
        </p:spPr>
      </p:sp>
      <p:sp>
        <p:nvSpPr>
          <p:cNvPr id="359" name="CustomShape 11"/>
          <p:cNvSpPr/>
          <p:nvPr/>
        </p:nvSpPr>
        <p:spPr>
          <a:xfrm>
            <a:off x="7408080" y="222840"/>
            <a:ext cx="1509120" cy="603000"/>
          </a:xfrm>
          <a:prstGeom prst="chevron">
            <a:avLst>
              <a:gd name="adj" fmla="val 50000"/>
            </a:avLst>
          </a:prstGeom>
          <a:solidFill>
            <a:srgbClr val="bfbfbf"/>
          </a:solidFill>
          <a:ln>
            <a:noFill/>
          </a:ln>
        </p:spPr>
      </p:sp>
      <p:sp>
        <p:nvSpPr>
          <p:cNvPr id="360" name="CustomShape 12"/>
          <p:cNvSpPr/>
          <p:nvPr/>
        </p:nvSpPr>
        <p:spPr>
          <a:xfrm>
            <a:off x="171360" y="1057320"/>
            <a:ext cx="3228120" cy="364320"/>
          </a:xfrm>
          <a:prstGeom prst="rect">
            <a:avLst/>
          </a:prstGeom>
          <a:solidFill>
            <a:srgbClr val="333399"/>
          </a:solidFill>
          <a:ln w="9360">
            <a:solidFill>
              <a:srgbClr val="d5e7e9"/>
            </a:solidFill>
            <a:round/>
          </a:ln>
        </p:spPr>
        <p:txBody>
          <a:bodyPr lIns="90000" rIns="90000" tIns="45000" bIns="45000"/>
          <a:p>
            <a:pPr>
              <a:lnSpc>
                <a:spcPct val="100000"/>
              </a:lnSpc>
            </a:pPr>
            <a:r>
              <a:rPr b="1" lang="en-GB">
                <a:solidFill>
                  <a:srgbClr val="ffffff"/>
                </a:solidFill>
                <a:latin typeface="微软雅黑"/>
                <a:ea typeface="微软雅黑"/>
              </a:rPr>
              <a:t>供热</a:t>
            </a:r>
            <a:r>
              <a:rPr b="1" lang="en-GB">
                <a:solidFill>
                  <a:srgbClr val="ffffff"/>
                </a:solidFill>
                <a:latin typeface="微软雅黑"/>
                <a:ea typeface="微软雅黑"/>
              </a:rPr>
              <a:t>/</a:t>
            </a:r>
            <a:r>
              <a:rPr b="1" lang="en-GB">
                <a:solidFill>
                  <a:srgbClr val="ffffff"/>
                </a:solidFill>
                <a:latin typeface="微软雅黑"/>
                <a:ea typeface="微软雅黑"/>
              </a:rPr>
              <a:t>冷设施</a:t>
            </a:r>
            <a:endParaRPr/>
          </a:p>
        </p:txBody>
      </p:sp>
      <p:sp>
        <p:nvSpPr>
          <p:cNvPr id="361" name="CustomShape 13"/>
          <p:cNvSpPr/>
          <p:nvPr/>
        </p:nvSpPr>
        <p:spPr>
          <a:xfrm>
            <a:off x="171360" y="1857240"/>
            <a:ext cx="3228120" cy="364320"/>
          </a:xfrm>
          <a:prstGeom prst="rect">
            <a:avLst/>
          </a:prstGeom>
          <a:solidFill>
            <a:srgbClr val="333399"/>
          </a:solidFill>
          <a:ln w="9360">
            <a:solidFill>
              <a:srgbClr val="d5e7e9"/>
            </a:solidFill>
            <a:round/>
          </a:ln>
        </p:spPr>
        <p:txBody>
          <a:bodyPr lIns="90000" rIns="90000" tIns="45000" bIns="45000"/>
          <a:p>
            <a:pPr>
              <a:lnSpc>
                <a:spcPct val="100000"/>
              </a:lnSpc>
            </a:pPr>
            <a:r>
              <a:rPr b="1" lang="en-GB">
                <a:solidFill>
                  <a:srgbClr val="ffffff"/>
                </a:solidFill>
                <a:latin typeface="微软雅黑"/>
                <a:ea typeface="微软雅黑"/>
              </a:rPr>
              <a:t>给排水设施</a:t>
            </a:r>
            <a:endParaRPr/>
          </a:p>
        </p:txBody>
      </p:sp>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2" name="Line 1"/>
          <p:cNvSpPr/>
          <p:nvPr/>
        </p:nvSpPr>
        <p:spPr>
          <a:xfrm flipH="1">
            <a:off x="3643200" y="1000080"/>
            <a:ext cx="1440" cy="5286240"/>
          </a:xfrm>
          <a:prstGeom prst="line">
            <a:avLst/>
          </a:prstGeom>
          <a:ln w="38160">
            <a:solidFill>
              <a:srgbClr val="2d2d8a"/>
            </a:solidFill>
            <a:round/>
          </a:ln>
        </p:spPr>
      </p:sp>
      <p:sp>
        <p:nvSpPr>
          <p:cNvPr id="363" name="CustomShape 2"/>
          <p:cNvSpPr/>
          <p:nvPr/>
        </p:nvSpPr>
        <p:spPr>
          <a:xfrm>
            <a:off x="3857760" y="3785040"/>
            <a:ext cx="5000040" cy="1872000"/>
          </a:xfrm>
          <a:prstGeom prst="rect">
            <a:avLst/>
          </a:prstGeom>
          <a:noFill/>
          <a:ln>
            <a:noFill/>
          </a:ln>
        </p:spPr>
        <p:txBody>
          <a:bodyPr lIns="90000" rIns="90000" tIns="45000" bIns="45000"/>
          <a:p>
            <a:pPr algn="just">
              <a:lnSpc>
                <a:spcPct val="130000"/>
              </a:lnSpc>
            </a:pPr>
            <a:r>
              <a:rPr lang="en-GB">
                <a:solidFill>
                  <a:srgbClr val="000000"/>
                </a:solidFill>
                <a:latin typeface="微软雅黑"/>
                <a:ea typeface="微软雅黑"/>
              </a:rPr>
              <a:t>陕鼓代王工作区有</a:t>
            </a:r>
            <a:r>
              <a:rPr lang="en-GB">
                <a:solidFill>
                  <a:srgbClr val="000000"/>
                </a:solidFill>
                <a:latin typeface="微软雅黑"/>
                <a:ea typeface="微软雅黑"/>
              </a:rPr>
              <a:t>110</a:t>
            </a:r>
            <a:r>
              <a:rPr lang="en-GB">
                <a:solidFill>
                  <a:srgbClr val="000000"/>
                </a:solidFill>
                <a:latin typeface="微软雅黑"/>
                <a:ea typeface="微软雅黑"/>
              </a:rPr>
              <a:t>变电站一座，安装</a:t>
            </a:r>
            <a:r>
              <a:rPr lang="en-GB">
                <a:solidFill>
                  <a:srgbClr val="000000"/>
                </a:solidFill>
                <a:latin typeface="微软雅黑"/>
                <a:ea typeface="微软雅黑"/>
              </a:rPr>
              <a:t>20000kVA</a:t>
            </a:r>
            <a:r>
              <a:rPr lang="en-GB">
                <a:solidFill>
                  <a:srgbClr val="000000"/>
                </a:solidFill>
                <a:latin typeface="微软雅黑"/>
                <a:ea typeface="微软雅黑"/>
              </a:rPr>
              <a:t>变压器</a:t>
            </a:r>
            <a:r>
              <a:rPr lang="en-GB">
                <a:solidFill>
                  <a:srgbClr val="000000"/>
                </a:solidFill>
                <a:latin typeface="微软雅黑"/>
                <a:ea typeface="微软雅黑"/>
              </a:rPr>
              <a:t>2</a:t>
            </a:r>
            <a:r>
              <a:rPr lang="en-GB">
                <a:solidFill>
                  <a:srgbClr val="000000"/>
                </a:solidFill>
                <a:latin typeface="微软雅黑"/>
                <a:ea typeface="微软雅黑"/>
              </a:rPr>
              <a:t>台。</a:t>
            </a:r>
            <a:endParaRPr/>
          </a:p>
          <a:p>
            <a:pPr algn="just">
              <a:lnSpc>
                <a:spcPct val="130000"/>
              </a:lnSpc>
            </a:pPr>
            <a:r>
              <a:rPr lang="en-GB">
                <a:solidFill>
                  <a:srgbClr val="000000"/>
                </a:solidFill>
                <a:latin typeface="微软雅黑"/>
                <a:ea typeface="微软雅黑"/>
              </a:rPr>
              <a:t>供电系统中，设低压配电室</a:t>
            </a:r>
            <a:r>
              <a:rPr lang="en-GB">
                <a:solidFill>
                  <a:srgbClr val="000000"/>
                </a:solidFill>
                <a:latin typeface="微软雅黑"/>
                <a:ea typeface="微软雅黑"/>
              </a:rPr>
              <a:t>17</a:t>
            </a:r>
            <a:r>
              <a:rPr lang="en-GB">
                <a:solidFill>
                  <a:srgbClr val="000000"/>
                </a:solidFill>
                <a:latin typeface="微软雅黑"/>
                <a:ea typeface="微软雅黑"/>
              </a:rPr>
              <a:t>座。</a:t>
            </a:r>
            <a:endParaRPr/>
          </a:p>
          <a:p>
            <a:pPr algn="just">
              <a:lnSpc>
                <a:spcPct val="130000"/>
              </a:lnSpc>
            </a:pPr>
            <a:r>
              <a:rPr lang="en-GB">
                <a:solidFill>
                  <a:srgbClr val="000000"/>
                </a:solidFill>
                <a:latin typeface="微软雅黑"/>
                <a:ea typeface="微软雅黑"/>
              </a:rPr>
              <a:t>2013</a:t>
            </a:r>
            <a:r>
              <a:rPr lang="en-GB">
                <a:solidFill>
                  <a:srgbClr val="000000"/>
                </a:solidFill>
                <a:latin typeface="微软雅黑"/>
                <a:ea typeface="微软雅黑"/>
              </a:rPr>
              <a:t>年总供电量</a:t>
            </a:r>
            <a:r>
              <a:rPr lang="en-GB">
                <a:solidFill>
                  <a:srgbClr val="000000"/>
                </a:solidFill>
                <a:latin typeface="微软雅黑"/>
                <a:ea typeface="微软雅黑"/>
              </a:rPr>
              <a:t>1717</a:t>
            </a:r>
            <a:r>
              <a:rPr lang="en-GB">
                <a:solidFill>
                  <a:srgbClr val="000000"/>
                </a:solidFill>
                <a:latin typeface="微软雅黑"/>
                <a:ea typeface="微软雅黑"/>
              </a:rPr>
              <a:t>万度，其中：生产用电量</a:t>
            </a:r>
            <a:r>
              <a:rPr lang="en-GB">
                <a:solidFill>
                  <a:srgbClr val="000000"/>
                </a:solidFill>
                <a:latin typeface="微软雅黑"/>
                <a:ea typeface="微软雅黑"/>
              </a:rPr>
              <a:t>1110</a:t>
            </a:r>
            <a:r>
              <a:rPr lang="en-GB">
                <a:solidFill>
                  <a:srgbClr val="000000"/>
                </a:solidFill>
                <a:latin typeface="微软雅黑"/>
                <a:ea typeface="微软雅黑"/>
              </a:rPr>
              <a:t>万度，生活用电量</a:t>
            </a:r>
            <a:r>
              <a:rPr lang="en-GB">
                <a:solidFill>
                  <a:srgbClr val="000000"/>
                </a:solidFill>
                <a:latin typeface="微软雅黑"/>
                <a:ea typeface="微软雅黑"/>
              </a:rPr>
              <a:t>600</a:t>
            </a:r>
            <a:r>
              <a:rPr lang="en-GB">
                <a:solidFill>
                  <a:srgbClr val="000000"/>
                </a:solidFill>
                <a:latin typeface="微软雅黑"/>
                <a:ea typeface="微软雅黑"/>
              </a:rPr>
              <a:t>万度。</a:t>
            </a:r>
            <a:endParaRPr/>
          </a:p>
        </p:txBody>
      </p:sp>
      <p:sp>
        <p:nvSpPr>
          <p:cNvPr id="364" name="CustomShape 3"/>
          <p:cNvSpPr/>
          <p:nvPr/>
        </p:nvSpPr>
        <p:spPr>
          <a:xfrm>
            <a:off x="3929040" y="3248280"/>
            <a:ext cx="2297880" cy="364320"/>
          </a:xfrm>
          <a:prstGeom prst="rect">
            <a:avLst/>
          </a:prstGeom>
          <a:solidFill>
            <a:srgbClr val="0070c0"/>
          </a:solidFill>
          <a:ln>
            <a:noFill/>
          </a:ln>
        </p:spPr>
        <p:txBody>
          <a:bodyPr lIns="90000" rIns="90000" tIns="45000" bIns="45000"/>
          <a:p>
            <a:pPr>
              <a:lnSpc>
                <a:spcPct val="100000"/>
              </a:lnSpc>
            </a:pPr>
            <a:r>
              <a:rPr b="1" lang="en-GB">
                <a:solidFill>
                  <a:srgbClr val="ffffff"/>
                </a:solidFill>
                <a:latin typeface="微软雅黑"/>
                <a:ea typeface="微软雅黑"/>
              </a:rPr>
              <a:t>供电</a:t>
            </a:r>
            <a:endParaRPr/>
          </a:p>
        </p:txBody>
      </p:sp>
      <p:sp>
        <p:nvSpPr>
          <p:cNvPr id="365" name="CustomShape 4"/>
          <p:cNvSpPr/>
          <p:nvPr/>
        </p:nvSpPr>
        <p:spPr>
          <a:xfrm>
            <a:off x="3942720" y="1262880"/>
            <a:ext cx="2267640" cy="364320"/>
          </a:xfrm>
          <a:prstGeom prst="rect">
            <a:avLst/>
          </a:prstGeom>
          <a:solidFill>
            <a:srgbClr val="0070c0"/>
          </a:solidFill>
          <a:ln>
            <a:noFill/>
          </a:ln>
        </p:spPr>
        <p:txBody>
          <a:bodyPr lIns="90000" rIns="90000" tIns="45000" bIns="45000"/>
          <a:p>
            <a:pPr>
              <a:lnSpc>
                <a:spcPct val="100000"/>
              </a:lnSpc>
            </a:pPr>
            <a:r>
              <a:rPr b="1" lang="en-GB">
                <a:solidFill>
                  <a:srgbClr val="ffffff"/>
                </a:solidFill>
                <a:latin typeface="微软雅黑"/>
                <a:ea typeface="微软雅黑"/>
              </a:rPr>
              <a:t>热蒸汽供应</a:t>
            </a:r>
            <a:endParaRPr/>
          </a:p>
        </p:txBody>
      </p:sp>
      <p:sp>
        <p:nvSpPr>
          <p:cNvPr id="366" name="CustomShape 5"/>
          <p:cNvSpPr/>
          <p:nvPr/>
        </p:nvSpPr>
        <p:spPr>
          <a:xfrm>
            <a:off x="3871440" y="1926000"/>
            <a:ext cx="5000040" cy="1186560"/>
          </a:xfrm>
          <a:prstGeom prst="rect">
            <a:avLst/>
          </a:prstGeom>
          <a:noFill/>
          <a:ln>
            <a:noFill/>
          </a:ln>
        </p:spPr>
        <p:txBody>
          <a:bodyPr lIns="90000" rIns="90000" tIns="45000" bIns="45000"/>
          <a:p>
            <a:pPr>
              <a:lnSpc>
                <a:spcPct val="100000"/>
              </a:lnSpc>
            </a:pPr>
            <a:r>
              <a:rPr lang="en-GB">
                <a:solidFill>
                  <a:srgbClr val="000000"/>
                </a:solidFill>
                <a:latin typeface="微软雅黑"/>
                <a:ea typeface="微软雅黑"/>
              </a:rPr>
              <a:t>    </a:t>
            </a:r>
            <a:r>
              <a:rPr lang="en-GB">
                <a:solidFill>
                  <a:srgbClr val="000000"/>
                </a:solidFill>
                <a:latin typeface="微软雅黑"/>
                <a:ea typeface="微软雅黑"/>
              </a:rPr>
              <a:t>现有蒸汽锅炉房一座，安装</a:t>
            </a:r>
            <a:r>
              <a:rPr lang="en-GB">
                <a:solidFill>
                  <a:srgbClr val="000000"/>
                </a:solidFill>
                <a:latin typeface="微软雅黑"/>
                <a:ea typeface="微软雅黑"/>
              </a:rPr>
              <a:t>15</a:t>
            </a:r>
            <a:r>
              <a:rPr lang="en-GB">
                <a:solidFill>
                  <a:srgbClr val="000000"/>
                </a:solidFill>
                <a:latin typeface="微软雅黑"/>
                <a:ea typeface="微软雅黑"/>
              </a:rPr>
              <a:t>吨燃气锅炉</a:t>
            </a:r>
            <a:r>
              <a:rPr lang="en-GB">
                <a:solidFill>
                  <a:srgbClr val="000000"/>
                </a:solidFill>
                <a:latin typeface="微软雅黑"/>
                <a:ea typeface="微软雅黑"/>
              </a:rPr>
              <a:t>1</a:t>
            </a:r>
            <a:r>
              <a:rPr lang="en-GB">
                <a:solidFill>
                  <a:srgbClr val="000000"/>
                </a:solidFill>
                <a:latin typeface="微软雅黑"/>
                <a:ea typeface="微软雅黑"/>
              </a:rPr>
              <a:t>台，间歇式运行，为汽轮机试车送蒸汽；年消耗天然气</a:t>
            </a:r>
            <a:r>
              <a:rPr lang="en-GB">
                <a:solidFill>
                  <a:srgbClr val="000000"/>
                </a:solidFill>
                <a:latin typeface="微软雅黑"/>
                <a:ea typeface="微软雅黑"/>
              </a:rPr>
              <a:t>10.6</a:t>
            </a:r>
            <a:r>
              <a:rPr lang="en-GB">
                <a:solidFill>
                  <a:srgbClr val="000000"/>
                </a:solidFill>
                <a:latin typeface="微软雅黑"/>
                <a:ea typeface="微软雅黑"/>
              </a:rPr>
              <a:t>万立方米，消耗自来水</a:t>
            </a:r>
            <a:r>
              <a:rPr lang="en-GB">
                <a:solidFill>
                  <a:srgbClr val="000000"/>
                </a:solidFill>
                <a:latin typeface="微软雅黑"/>
                <a:ea typeface="微软雅黑"/>
              </a:rPr>
              <a:t>5000</a:t>
            </a:r>
            <a:r>
              <a:rPr lang="en-GB">
                <a:solidFill>
                  <a:srgbClr val="000000"/>
                </a:solidFill>
                <a:latin typeface="微软雅黑"/>
                <a:ea typeface="微软雅黑"/>
              </a:rPr>
              <a:t>吨。</a:t>
            </a:r>
            <a:endParaRPr/>
          </a:p>
        </p:txBody>
      </p:sp>
      <p:sp>
        <p:nvSpPr>
          <p:cNvPr id="367" name="CustomShape 6"/>
          <p:cNvSpPr/>
          <p:nvPr/>
        </p:nvSpPr>
        <p:spPr>
          <a:xfrm>
            <a:off x="1369080" y="216360"/>
            <a:ext cx="1509120" cy="603000"/>
          </a:xfrm>
          <a:prstGeom prst="chevron">
            <a:avLst>
              <a:gd name="adj" fmla="val 50000"/>
            </a:avLst>
          </a:prstGeom>
          <a:solidFill>
            <a:srgbClr val="bfbfbf"/>
          </a:solidFill>
          <a:ln>
            <a:noFill/>
          </a:ln>
        </p:spPr>
      </p:sp>
      <p:sp>
        <p:nvSpPr>
          <p:cNvPr id="368" name="CustomShape 7"/>
          <p:cNvSpPr/>
          <p:nvPr/>
        </p:nvSpPr>
        <p:spPr>
          <a:xfrm>
            <a:off x="2581920" y="216360"/>
            <a:ext cx="1509120" cy="603000"/>
          </a:xfrm>
          <a:prstGeom prst="chevron">
            <a:avLst>
              <a:gd name="adj" fmla="val 50000"/>
            </a:avLst>
          </a:prstGeom>
          <a:solidFill>
            <a:srgbClr val="bfbfbf"/>
          </a:solidFill>
          <a:ln>
            <a:noFill/>
          </a:ln>
        </p:spPr>
      </p:sp>
      <p:sp>
        <p:nvSpPr>
          <p:cNvPr id="369" name="CustomShape 8"/>
          <p:cNvSpPr/>
          <p:nvPr/>
        </p:nvSpPr>
        <p:spPr>
          <a:xfrm>
            <a:off x="3794400" y="222840"/>
            <a:ext cx="1509120" cy="603000"/>
          </a:xfrm>
          <a:prstGeom prst="chevron">
            <a:avLst>
              <a:gd name="adj" fmla="val 50000"/>
            </a:avLst>
          </a:prstGeom>
          <a:solidFill>
            <a:srgbClr val="bfbfbf"/>
          </a:solidFill>
          <a:ln>
            <a:noFill/>
          </a:ln>
        </p:spPr>
      </p:sp>
      <p:sp>
        <p:nvSpPr>
          <p:cNvPr id="370" name="CustomShape 9"/>
          <p:cNvSpPr/>
          <p:nvPr/>
        </p:nvSpPr>
        <p:spPr>
          <a:xfrm>
            <a:off x="4978800" y="201960"/>
            <a:ext cx="1509120" cy="603000"/>
          </a:xfrm>
          <a:prstGeom prst="chevron">
            <a:avLst>
              <a:gd name="adj" fmla="val 50000"/>
            </a:avLst>
          </a:prstGeom>
          <a:solidFill>
            <a:srgbClr val="bfbfbf"/>
          </a:solidFill>
          <a:ln>
            <a:noFill/>
          </a:ln>
        </p:spPr>
      </p:sp>
      <p:sp>
        <p:nvSpPr>
          <p:cNvPr id="371" name="CustomShape 10"/>
          <p:cNvSpPr/>
          <p:nvPr/>
        </p:nvSpPr>
        <p:spPr>
          <a:xfrm>
            <a:off x="6199200" y="216360"/>
            <a:ext cx="1509120" cy="603000"/>
          </a:xfrm>
          <a:prstGeom prst="chevron">
            <a:avLst>
              <a:gd name="adj" fmla="val 50000"/>
            </a:avLst>
          </a:prstGeom>
          <a:solidFill>
            <a:srgbClr val="bfbfbf"/>
          </a:solidFill>
          <a:ln>
            <a:noFill/>
          </a:ln>
        </p:spPr>
      </p:sp>
      <p:sp>
        <p:nvSpPr>
          <p:cNvPr id="372" name="CustomShape 11"/>
          <p:cNvSpPr/>
          <p:nvPr/>
        </p:nvSpPr>
        <p:spPr>
          <a:xfrm>
            <a:off x="7408080" y="222840"/>
            <a:ext cx="1509120" cy="603000"/>
          </a:xfrm>
          <a:prstGeom prst="chevron">
            <a:avLst>
              <a:gd name="adj" fmla="val 50000"/>
            </a:avLst>
          </a:prstGeom>
          <a:solidFill>
            <a:srgbClr val="bfbfbf"/>
          </a:solidFill>
          <a:ln>
            <a:noFill/>
          </a:ln>
        </p:spPr>
      </p:sp>
      <p:sp>
        <p:nvSpPr>
          <p:cNvPr id="373" name="CustomShape 12"/>
          <p:cNvSpPr/>
          <p:nvPr/>
        </p:nvSpPr>
        <p:spPr>
          <a:xfrm>
            <a:off x="171360" y="2657520"/>
            <a:ext cx="3228120" cy="364320"/>
          </a:xfrm>
          <a:prstGeom prst="rect">
            <a:avLst/>
          </a:prstGeom>
          <a:solidFill>
            <a:srgbClr val="333399"/>
          </a:solidFill>
          <a:ln w="9360">
            <a:solidFill>
              <a:srgbClr val="d5e7e9"/>
            </a:solidFill>
            <a:round/>
          </a:ln>
        </p:spPr>
        <p:txBody>
          <a:bodyPr lIns="90000" rIns="90000" tIns="45000" bIns="45000"/>
          <a:p>
            <a:pPr>
              <a:lnSpc>
                <a:spcPct val="100000"/>
              </a:lnSpc>
            </a:pPr>
            <a:r>
              <a:rPr b="1" lang="en-GB">
                <a:solidFill>
                  <a:srgbClr val="ffffff"/>
                </a:solidFill>
                <a:latin typeface="微软雅黑"/>
                <a:ea typeface="微软雅黑"/>
              </a:rPr>
              <a:t>热蒸汽供应及供电</a:t>
            </a:r>
            <a:endParaRPr/>
          </a:p>
        </p:txBody>
      </p:sp>
      <p:sp>
        <p:nvSpPr>
          <p:cNvPr id="374" name="CustomShape 13"/>
          <p:cNvSpPr/>
          <p:nvPr/>
        </p:nvSpPr>
        <p:spPr>
          <a:xfrm>
            <a:off x="171360" y="1057320"/>
            <a:ext cx="3228120" cy="364320"/>
          </a:xfrm>
          <a:prstGeom prst="rect">
            <a:avLst/>
          </a:prstGeom>
          <a:solidFill>
            <a:srgbClr val="333399"/>
          </a:solidFill>
          <a:ln w="9360">
            <a:solidFill>
              <a:srgbClr val="d5e7e9"/>
            </a:solidFill>
            <a:round/>
          </a:ln>
        </p:spPr>
        <p:txBody>
          <a:bodyPr lIns="90000" rIns="90000" tIns="45000" bIns="45000"/>
          <a:p>
            <a:pPr>
              <a:lnSpc>
                <a:spcPct val="100000"/>
              </a:lnSpc>
            </a:pPr>
            <a:r>
              <a:rPr b="1" lang="en-GB">
                <a:solidFill>
                  <a:srgbClr val="ffffff"/>
                </a:solidFill>
                <a:latin typeface="微软雅黑"/>
                <a:ea typeface="微软雅黑"/>
              </a:rPr>
              <a:t>供热</a:t>
            </a:r>
            <a:r>
              <a:rPr b="1" lang="en-GB">
                <a:solidFill>
                  <a:srgbClr val="ffffff"/>
                </a:solidFill>
                <a:latin typeface="微软雅黑"/>
                <a:ea typeface="微软雅黑"/>
              </a:rPr>
              <a:t>/</a:t>
            </a:r>
            <a:r>
              <a:rPr b="1" lang="en-GB">
                <a:solidFill>
                  <a:srgbClr val="ffffff"/>
                </a:solidFill>
                <a:latin typeface="微软雅黑"/>
                <a:ea typeface="微软雅黑"/>
              </a:rPr>
              <a:t>冷设施</a:t>
            </a:r>
            <a:endParaRPr/>
          </a:p>
        </p:txBody>
      </p:sp>
      <p:sp>
        <p:nvSpPr>
          <p:cNvPr id="375" name="CustomShape 14"/>
          <p:cNvSpPr/>
          <p:nvPr/>
        </p:nvSpPr>
        <p:spPr>
          <a:xfrm>
            <a:off x="171360" y="1857240"/>
            <a:ext cx="3228120" cy="364320"/>
          </a:xfrm>
          <a:prstGeom prst="rect">
            <a:avLst/>
          </a:prstGeom>
          <a:solidFill>
            <a:srgbClr val="333399"/>
          </a:solidFill>
          <a:ln w="9360">
            <a:solidFill>
              <a:srgbClr val="d5e7e9"/>
            </a:solidFill>
            <a:round/>
          </a:ln>
        </p:spPr>
        <p:txBody>
          <a:bodyPr lIns="90000" rIns="90000" tIns="45000" bIns="45000"/>
          <a:p>
            <a:pPr>
              <a:lnSpc>
                <a:spcPct val="100000"/>
              </a:lnSpc>
            </a:pPr>
            <a:r>
              <a:rPr b="1" lang="en-GB">
                <a:solidFill>
                  <a:srgbClr val="ffffff"/>
                </a:solidFill>
                <a:latin typeface="微软雅黑"/>
                <a:ea typeface="微软雅黑"/>
              </a:rPr>
              <a:t>给排水设施</a:t>
            </a:r>
            <a:endParaRPr/>
          </a:p>
        </p:txBody>
      </p:sp>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76" name="CustomShape 1"/>
          <p:cNvSpPr/>
          <p:nvPr/>
        </p:nvSpPr>
        <p:spPr>
          <a:xfrm>
            <a:off x="171360" y="3457440"/>
            <a:ext cx="3228120" cy="364320"/>
          </a:xfrm>
          <a:prstGeom prst="rect">
            <a:avLst/>
          </a:prstGeom>
          <a:solidFill>
            <a:srgbClr val="333399"/>
          </a:solidFill>
          <a:ln w="9360">
            <a:solidFill>
              <a:srgbClr val="d5e7e9"/>
            </a:solidFill>
            <a:round/>
          </a:ln>
        </p:spPr>
        <p:txBody>
          <a:bodyPr lIns="90000" rIns="90000" tIns="45000" bIns="45000"/>
          <a:p>
            <a:pPr>
              <a:lnSpc>
                <a:spcPct val="100000"/>
              </a:lnSpc>
            </a:pPr>
            <a:r>
              <a:rPr b="1" lang="en-GB">
                <a:solidFill>
                  <a:srgbClr val="ffffff"/>
                </a:solidFill>
                <a:latin typeface="微软雅黑"/>
                <a:ea typeface="微软雅黑"/>
              </a:rPr>
              <a:t>天然气及固废</a:t>
            </a:r>
            <a:endParaRPr/>
          </a:p>
        </p:txBody>
      </p:sp>
      <p:sp>
        <p:nvSpPr>
          <p:cNvPr id="377" name="Line 2"/>
          <p:cNvSpPr/>
          <p:nvPr/>
        </p:nvSpPr>
        <p:spPr>
          <a:xfrm flipH="1">
            <a:off x="3643200" y="1000080"/>
            <a:ext cx="1440" cy="5286240"/>
          </a:xfrm>
          <a:prstGeom prst="line">
            <a:avLst/>
          </a:prstGeom>
          <a:ln w="38160">
            <a:solidFill>
              <a:srgbClr val="2d2d8a"/>
            </a:solidFill>
            <a:round/>
          </a:ln>
        </p:spPr>
      </p:sp>
      <p:sp>
        <p:nvSpPr>
          <p:cNvPr id="378" name="CustomShape 3"/>
          <p:cNvSpPr/>
          <p:nvPr/>
        </p:nvSpPr>
        <p:spPr>
          <a:xfrm>
            <a:off x="3857760" y="1785960"/>
            <a:ext cx="5000040" cy="1735920"/>
          </a:xfrm>
          <a:prstGeom prst="rect">
            <a:avLst/>
          </a:prstGeom>
          <a:noFill/>
          <a:ln>
            <a:noFill/>
          </a:ln>
        </p:spPr>
        <p:txBody>
          <a:bodyPr lIns="90000" rIns="90000" tIns="45000" bIns="45000"/>
          <a:p>
            <a:pPr algn="just">
              <a:lnSpc>
                <a:spcPct val="150000"/>
              </a:lnSpc>
            </a:pPr>
            <a:r>
              <a:rPr lang="en-GB">
                <a:solidFill>
                  <a:srgbClr val="000000"/>
                </a:solidFill>
                <a:latin typeface="微软雅黑"/>
                <a:ea typeface="微软雅黑"/>
              </a:rPr>
              <a:t>陕鼓生产、生活用天然气分别有独立燃气管网，管网设施完好，生产输气能力</a:t>
            </a:r>
            <a:r>
              <a:rPr lang="en-GB">
                <a:solidFill>
                  <a:srgbClr val="000000"/>
                </a:solidFill>
                <a:latin typeface="微软雅黑"/>
                <a:ea typeface="微软雅黑"/>
              </a:rPr>
              <a:t>2500 </a:t>
            </a:r>
            <a:r>
              <a:rPr lang="en-GB">
                <a:solidFill>
                  <a:srgbClr val="000000"/>
                </a:solidFill>
                <a:latin typeface="微软雅黑"/>
                <a:ea typeface="微软雅黑"/>
              </a:rPr>
              <a:t>立方米</a:t>
            </a:r>
            <a:r>
              <a:rPr lang="en-GB">
                <a:solidFill>
                  <a:srgbClr val="000000"/>
                </a:solidFill>
                <a:latin typeface="微软雅黑"/>
                <a:ea typeface="微软雅黑"/>
              </a:rPr>
              <a:t>/</a:t>
            </a:r>
            <a:r>
              <a:rPr lang="en-GB">
                <a:solidFill>
                  <a:srgbClr val="000000"/>
                </a:solidFill>
                <a:latin typeface="微软雅黑"/>
                <a:ea typeface="微软雅黑"/>
              </a:rPr>
              <a:t>小时 。</a:t>
            </a:r>
            <a:endParaRPr/>
          </a:p>
          <a:p>
            <a:pPr algn="just">
              <a:lnSpc>
                <a:spcPct val="150000"/>
              </a:lnSpc>
            </a:pPr>
            <a:r>
              <a:rPr lang="en-GB">
                <a:solidFill>
                  <a:srgbClr val="000000"/>
                </a:solidFill>
                <a:latin typeface="微软雅黑"/>
                <a:ea typeface="微软雅黑"/>
              </a:rPr>
              <a:t>2013</a:t>
            </a:r>
            <a:r>
              <a:rPr lang="en-GB">
                <a:solidFill>
                  <a:srgbClr val="000000"/>
                </a:solidFill>
                <a:latin typeface="微软雅黑"/>
                <a:ea typeface="微软雅黑"/>
              </a:rPr>
              <a:t>年生产用气总量为</a:t>
            </a:r>
            <a:r>
              <a:rPr lang="en-GB">
                <a:solidFill>
                  <a:srgbClr val="000000"/>
                </a:solidFill>
                <a:latin typeface="微软雅黑"/>
                <a:ea typeface="微软雅黑"/>
              </a:rPr>
              <a:t>79</a:t>
            </a:r>
            <a:r>
              <a:rPr lang="en-GB">
                <a:solidFill>
                  <a:srgbClr val="000000"/>
                </a:solidFill>
                <a:latin typeface="微软雅黑"/>
                <a:ea typeface="微软雅黑"/>
              </a:rPr>
              <a:t>万立方米。</a:t>
            </a:r>
            <a:endParaRPr/>
          </a:p>
        </p:txBody>
      </p:sp>
      <p:sp>
        <p:nvSpPr>
          <p:cNvPr id="379" name="CustomShape 4"/>
          <p:cNvSpPr/>
          <p:nvPr/>
        </p:nvSpPr>
        <p:spPr>
          <a:xfrm>
            <a:off x="3929040" y="1143000"/>
            <a:ext cx="2966400" cy="364320"/>
          </a:xfrm>
          <a:prstGeom prst="rect">
            <a:avLst/>
          </a:prstGeom>
          <a:solidFill>
            <a:srgbClr val="0070c0"/>
          </a:solidFill>
          <a:ln>
            <a:noFill/>
          </a:ln>
        </p:spPr>
        <p:txBody>
          <a:bodyPr lIns="90000" rIns="90000" tIns="45000" bIns="45000"/>
          <a:p>
            <a:pPr>
              <a:lnSpc>
                <a:spcPct val="100000"/>
              </a:lnSpc>
            </a:pPr>
            <a:r>
              <a:rPr b="1" lang="en-GB">
                <a:solidFill>
                  <a:srgbClr val="ffffff"/>
                </a:solidFill>
                <a:latin typeface="微软雅黑"/>
                <a:ea typeface="微软雅黑"/>
              </a:rPr>
              <a:t>天然气</a:t>
            </a:r>
            <a:endParaRPr/>
          </a:p>
        </p:txBody>
      </p:sp>
      <p:sp>
        <p:nvSpPr>
          <p:cNvPr id="380" name="CustomShape 5"/>
          <p:cNvSpPr/>
          <p:nvPr/>
        </p:nvSpPr>
        <p:spPr>
          <a:xfrm>
            <a:off x="3929040" y="3643200"/>
            <a:ext cx="2966400" cy="364320"/>
          </a:xfrm>
          <a:prstGeom prst="rect">
            <a:avLst/>
          </a:prstGeom>
          <a:solidFill>
            <a:srgbClr val="0070c0"/>
          </a:solidFill>
          <a:ln>
            <a:noFill/>
          </a:ln>
        </p:spPr>
        <p:txBody>
          <a:bodyPr lIns="90000" rIns="90000" tIns="45000" bIns="45000"/>
          <a:p>
            <a:pPr>
              <a:lnSpc>
                <a:spcPct val="100000"/>
              </a:lnSpc>
            </a:pPr>
            <a:r>
              <a:rPr b="1" lang="en-GB">
                <a:solidFill>
                  <a:srgbClr val="ffffff"/>
                </a:solidFill>
                <a:latin typeface="微软雅黑"/>
                <a:ea typeface="微软雅黑"/>
              </a:rPr>
              <a:t>固废</a:t>
            </a:r>
            <a:endParaRPr/>
          </a:p>
        </p:txBody>
      </p:sp>
      <p:sp>
        <p:nvSpPr>
          <p:cNvPr id="381" name="CustomShape 6"/>
          <p:cNvSpPr/>
          <p:nvPr/>
        </p:nvSpPr>
        <p:spPr>
          <a:xfrm>
            <a:off x="3857760" y="4214880"/>
            <a:ext cx="5000040" cy="1735920"/>
          </a:xfrm>
          <a:prstGeom prst="rect">
            <a:avLst/>
          </a:prstGeom>
          <a:noFill/>
          <a:ln>
            <a:noFill/>
          </a:ln>
        </p:spPr>
        <p:txBody>
          <a:bodyPr lIns="90000" rIns="90000" tIns="45000" bIns="45000"/>
          <a:p>
            <a:pPr algn="just">
              <a:lnSpc>
                <a:spcPct val="150000"/>
              </a:lnSpc>
            </a:pPr>
            <a:r>
              <a:rPr lang="en-GB">
                <a:solidFill>
                  <a:srgbClr val="000000"/>
                </a:solidFill>
                <a:latin typeface="微软雅黑"/>
                <a:ea typeface="微软雅黑"/>
              </a:rPr>
              <a:t>陕鼓代王生产、生活区每天可产生垃圾</a:t>
            </a:r>
            <a:r>
              <a:rPr lang="en-GB">
                <a:solidFill>
                  <a:srgbClr val="000000"/>
                </a:solidFill>
                <a:latin typeface="微软雅黑"/>
                <a:ea typeface="微软雅黑"/>
              </a:rPr>
              <a:t>8</a:t>
            </a:r>
            <a:r>
              <a:rPr lang="en-GB">
                <a:solidFill>
                  <a:srgbClr val="000000"/>
                </a:solidFill>
                <a:latin typeface="微软雅黑"/>
                <a:ea typeface="微软雅黑"/>
              </a:rPr>
              <a:t>立方米，餐厨垃圾和生活有机垃圾可用于厌氧消化处理为</a:t>
            </a:r>
            <a:r>
              <a:rPr lang="en-GB">
                <a:solidFill>
                  <a:srgbClr val="000000"/>
                </a:solidFill>
                <a:latin typeface="微软雅黑"/>
                <a:ea typeface="微软雅黑"/>
              </a:rPr>
              <a:t>0.8-1</a:t>
            </a:r>
            <a:r>
              <a:rPr lang="en-GB">
                <a:solidFill>
                  <a:srgbClr val="000000"/>
                </a:solidFill>
                <a:latin typeface="微软雅黑"/>
                <a:ea typeface="微软雅黑"/>
              </a:rPr>
              <a:t>吨 ，其余由市政、后勤、物流中心处理，年可处理约</a:t>
            </a:r>
            <a:r>
              <a:rPr lang="en-GB">
                <a:solidFill>
                  <a:srgbClr val="000000"/>
                </a:solidFill>
                <a:latin typeface="微软雅黑"/>
                <a:ea typeface="微软雅黑"/>
              </a:rPr>
              <a:t>360</a:t>
            </a:r>
            <a:r>
              <a:rPr lang="en-GB">
                <a:solidFill>
                  <a:srgbClr val="000000"/>
                </a:solidFill>
                <a:latin typeface="微软雅黑"/>
                <a:ea typeface="微软雅黑"/>
              </a:rPr>
              <a:t>吨。</a:t>
            </a:r>
            <a:endParaRPr/>
          </a:p>
        </p:txBody>
      </p:sp>
      <p:sp>
        <p:nvSpPr>
          <p:cNvPr id="382" name="CustomShape 7"/>
          <p:cNvSpPr/>
          <p:nvPr/>
        </p:nvSpPr>
        <p:spPr>
          <a:xfrm>
            <a:off x="171360" y="2657520"/>
            <a:ext cx="3228120" cy="364320"/>
          </a:xfrm>
          <a:prstGeom prst="rect">
            <a:avLst/>
          </a:prstGeom>
          <a:solidFill>
            <a:srgbClr val="333399"/>
          </a:solidFill>
          <a:ln w="9360">
            <a:solidFill>
              <a:srgbClr val="d5e7e9"/>
            </a:solidFill>
            <a:round/>
          </a:ln>
        </p:spPr>
        <p:txBody>
          <a:bodyPr lIns="90000" rIns="90000" tIns="45000" bIns="45000"/>
          <a:p>
            <a:pPr>
              <a:lnSpc>
                <a:spcPct val="100000"/>
              </a:lnSpc>
            </a:pPr>
            <a:r>
              <a:rPr b="1" lang="en-GB">
                <a:solidFill>
                  <a:srgbClr val="ffffff"/>
                </a:solidFill>
                <a:latin typeface="微软雅黑"/>
                <a:ea typeface="微软雅黑"/>
              </a:rPr>
              <a:t>热蒸汽供应及供电</a:t>
            </a:r>
            <a:endParaRPr/>
          </a:p>
        </p:txBody>
      </p:sp>
      <p:sp>
        <p:nvSpPr>
          <p:cNvPr id="383" name="CustomShape 8"/>
          <p:cNvSpPr/>
          <p:nvPr/>
        </p:nvSpPr>
        <p:spPr>
          <a:xfrm>
            <a:off x="171360" y="1057320"/>
            <a:ext cx="3228120" cy="364320"/>
          </a:xfrm>
          <a:prstGeom prst="rect">
            <a:avLst/>
          </a:prstGeom>
          <a:solidFill>
            <a:srgbClr val="333399"/>
          </a:solidFill>
          <a:ln w="9360">
            <a:solidFill>
              <a:srgbClr val="d5e7e9"/>
            </a:solidFill>
            <a:round/>
          </a:ln>
        </p:spPr>
        <p:txBody>
          <a:bodyPr lIns="90000" rIns="90000" tIns="45000" bIns="45000"/>
          <a:p>
            <a:pPr>
              <a:lnSpc>
                <a:spcPct val="100000"/>
              </a:lnSpc>
            </a:pPr>
            <a:r>
              <a:rPr b="1" lang="en-GB">
                <a:solidFill>
                  <a:srgbClr val="ffffff"/>
                </a:solidFill>
                <a:latin typeface="微软雅黑"/>
                <a:ea typeface="微软雅黑"/>
              </a:rPr>
              <a:t>供热</a:t>
            </a:r>
            <a:r>
              <a:rPr b="1" lang="en-GB">
                <a:solidFill>
                  <a:srgbClr val="ffffff"/>
                </a:solidFill>
                <a:latin typeface="微软雅黑"/>
                <a:ea typeface="微软雅黑"/>
              </a:rPr>
              <a:t>/</a:t>
            </a:r>
            <a:r>
              <a:rPr b="1" lang="en-GB">
                <a:solidFill>
                  <a:srgbClr val="ffffff"/>
                </a:solidFill>
                <a:latin typeface="微软雅黑"/>
                <a:ea typeface="微软雅黑"/>
              </a:rPr>
              <a:t>冷设施</a:t>
            </a:r>
            <a:endParaRPr/>
          </a:p>
        </p:txBody>
      </p:sp>
      <p:sp>
        <p:nvSpPr>
          <p:cNvPr id="384" name="CustomShape 9"/>
          <p:cNvSpPr/>
          <p:nvPr/>
        </p:nvSpPr>
        <p:spPr>
          <a:xfrm>
            <a:off x="171360" y="1857240"/>
            <a:ext cx="3228120" cy="364320"/>
          </a:xfrm>
          <a:prstGeom prst="rect">
            <a:avLst/>
          </a:prstGeom>
          <a:solidFill>
            <a:srgbClr val="333399"/>
          </a:solidFill>
          <a:ln w="9360">
            <a:solidFill>
              <a:srgbClr val="d5e7e9"/>
            </a:solidFill>
            <a:round/>
          </a:ln>
        </p:spPr>
        <p:txBody>
          <a:bodyPr lIns="90000" rIns="90000" tIns="45000" bIns="45000"/>
          <a:p>
            <a:pPr>
              <a:lnSpc>
                <a:spcPct val="100000"/>
              </a:lnSpc>
            </a:pPr>
            <a:r>
              <a:rPr b="1" lang="en-GB">
                <a:solidFill>
                  <a:srgbClr val="ffffff"/>
                </a:solidFill>
                <a:latin typeface="微软雅黑"/>
                <a:ea typeface="微软雅黑"/>
              </a:rPr>
              <a:t>给排水设施</a:t>
            </a:r>
            <a:endParaRPr/>
          </a:p>
        </p:txBody>
      </p:sp>
      <p:sp>
        <p:nvSpPr>
          <p:cNvPr id="385" name="CustomShape 10"/>
          <p:cNvSpPr/>
          <p:nvPr/>
        </p:nvSpPr>
        <p:spPr>
          <a:xfrm>
            <a:off x="1369080" y="216360"/>
            <a:ext cx="1509120" cy="603000"/>
          </a:xfrm>
          <a:prstGeom prst="chevron">
            <a:avLst>
              <a:gd name="adj" fmla="val 50000"/>
            </a:avLst>
          </a:prstGeom>
          <a:solidFill>
            <a:srgbClr val="bfbfbf"/>
          </a:solidFill>
          <a:ln>
            <a:noFill/>
          </a:ln>
        </p:spPr>
      </p:sp>
      <p:sp>
        <p:nvSpPr>
          <p:cNvPr id="386" name="CustomShape 11"/>
          <p:cNvSpPr/>
          <p:nvPr/>
        </p:nvSpPr>
        <p:spPr>
          <a:xfrm>
            <a:off x="2581920" y="216360"/>
            <a:ext cx="1509120" cy="603000"/>
          </a:xfrm>
          <a:prstGeom prst="chevron">
            <a:avLst>
              <a:gd name="adj" fmla="val 50000"/>
            </a:avLst>
          </a:prstGeom>
          <a:solidFill>
            <a:srgbClr val="bfbfbf"/>
          </a:solidFill>
          <a:ln>
            <a:noFill/>
          </a:ln>
        </p:spPr>
      </p:sp>
      <p:sp>
        <p:nvSpPr>
          <p:cNvPr id="387" name="CustomShape 12"/>
          <p:cNvSpPr/>
          <p:nvPr/>
        </p:nvSpPr>
        <p:spPr>
          <a:xfrm>
            <a:off x="3794400" y="222840"/>
            <a:ext cx="1509120" cy="603000"/>
          </a:xfrm>
          <a:prstGeom prst="chevron">
            <a:avLst>
              <a:gd name="adj" fmla="val 50000"/>
            </a:avLst>
          </a:prstGeom>
          <a:solidFill>
            <a:srgbClr val="bfbfbf"/>
          </a:solidFill>
          <a:ln>
            <a:noFill/>
          </a:ln>
        </p:spPr>
      </p:sp>
      <p:sp>
        <p:nvSpPr>
          <p:cNvPr id="388" name="CustomShape 13"/>
          <p:cNvSpPr/>
          <p:nvPr/>
        </p:nvSpPr>
        <p:spPr>
          <a:xfrm>
            <a:off x="4978800" y="201960"/>
            <a:ext cx="1509120" cy="603000"/>
          </a:xfrm>
          <a:prstGeom prst="chevron">
            <a:avLst>
              <a:gd name="adj" fmla="val 50000"/>
            </a:avLst>
          </a:prstGeom>
          <a:solidFill>
            <a:srgbClr val="bfbfbf"/>
          </a:solidFill>
          <a:ln>
            <a:noFill/>
          </a:ln>
        </p:spPr>
      </p:sp>
      <p:sp>
        <p:nvSpPr>
          <p:cNvPr id="389" name="CustomShape 14"/>
          <p:cNvSpPr/>
          <p:nvPr/>
        </p:nvSpPr>
        <p:spPr>
          <a:xfrm>
            <a:off x="6199200" y="216360"/>
            <a:ext cx="1509120" cy="603000"/>
          </a:xfrm>
          <a:prstGeom prst="chevron">
            <a:avLst>
              <a:gd name="adj" fmla="val 50000"/>
            </a:avLst>
          </a:prstGeom>
          <a:solidFill>
            <a:srgbClr val="bfbfbf"/>
          </a:solidFill>
          <a:ln>
            <a:noFill/>
          </a:ln>
        </p:spPr>
      </p:sp>
      <p:sp>
        <p:nvSpPr>
          <p:cNvPr id="390" name="CustomShape 15"/>
          <p:cNvSpPr/>
          <p:nvPr/>
        </p:nvSpPr>
        <p:spPr>
          <a:xfrm>
            <a:off x="7408080" y="222840"/>
            <a:ext cx="1509120" cy="603000"/>
          </a:xfrm>
          <a:prstGeom prst="chevron">
            <a:avLst>
              <a:gd name="adj" fmla="val 50000"/>
            </a:avLst>
          </a:prstGeom>
          <a:solidFill>
            <a:srgbClr val="bfbfbf"/>
          </a:solidFill>
          <a:ln>
            <a:noFill/>
          </a:ln>
        </p:spPr>
      </p:sp>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91" name="图片 18" descr=""/>
          <p:cNvPicPr/>
          <p:nvPr/>
        </p:nvPicPr>
        <p:blipFill>
          <a:blip r:embed="rId1"/>
          <a:stretch>
            <a:fillRect/>
          </a:stretch>
        </p:blipFill>
        <p:spPr>
          <a:xfrm>
            <a:off x="549000" y="1091520"/>
            <a:ext cx="2428200" cy="1644840"/>
          </a:xfrm>
          <a:prstGeom prst="rect">
            <a:avLst/>
          </a:prstGeom>
          <a:ln>
            <a:noFill/>
          </a:ln>
        </p:spPr>
      </p:pic>
      <p:pic>
        <p:nvPicPr>
          <p:cNvPr id="392" name="图片 19" descr=""/>
          <p:cNvPicPr/>
          <p:nvPr/>
        </p:nvPicPr>
        <p:blipFill>
          <a:blip r:embed="rId2"/>
          <a:stretch>
            <a:fillRect/>
          </a:stretch>
        </p:blipFill>
        <p:spPr>
          <a:xfrm>
            <a:off x="5857920" y="1092600"/>
            <a:ext cx="2445480" cy="1642680"/>
          </a:xfrm>
          <a:prstGeom prst="rect">
            <a:avLst/>
          </a:prstGeom>
          <a:ln>
            <a:noFill/>
          </a:ln>
        </p:spPr>
      </p:pic>
      <p:pic>
        <p:nvPicPr>
          <p:cNvPr id="393" name="图片 20" descr=""/>
          <p:cNvPicPr/>
          <p:nvPr/>
        </p:nvPicPr>
        <p:blipFill>
          <a:blip r:embed="rId3"/>
          <a:stretch>
            <a:fillRect/>
          </a:stretch>
        </p:blipFill>
        <p:spPr>
          <a:xfrm>
            <a:off x="3203640" y="1103040"/>
            <a:ext cx="2428200" cy="1667520"/>
          </a:xfrm>
          <a:prstGeom prst="rect">
            <a:avLst/>
          </a:prstGeom>
          <a:ln>
            <a:noFill/>
          </a:ln>
        </p:spPr>
      </p:pic>
      <p:pic>
        <p:nvPicPr>
          <p:cNvPr id="394" name="图片 21" descr=""/>
          <p:cNvPicPr/>
          <p:nvPr/>
        </p:nvPicPr>
        <p:blipFill>
          <a:blip r:embed="rId4"/>
          <a:stretch>
            <a:fillRect/>
          </a:stretch>
        </p:blipFill>
        <p:spPr>
          <a:xfrm>
            <a:off x="549000" y="3854880"/>
            <a:ext cx="2428200" cy="1642680"/>
          </a:xfrm>
          <a:prstGeom prst="rect">
            <a:avLst/>
          </a:prstGeom>
          <a:ln>
            <a:noFill/>
          </a:ln>
        </p:spPr>
      </p:pic>
      <p:pic>
        <p:nvPicPr>
          <p:cNvPr id="395" name="图片 22" descr=""/>
          <p:cNvPicPr/>
          <p:nvPr/>
        </p:nvPicPr>
        <p:blipFill>
          <a:blip r:embed="rId5"/>
          <a:stretch>
            <a:fillRect/>
          </a:stretch>
        </p:blipFill>
        <p:spPr>
          <a:xfrm>
            <a:off x="3228120" y="3868920"/>
            <a:ext cx="2428200" cy="1614240"/>
          </a:xfrm>
          <a:prstGeom prst="rect">
            <a:avLst/>
          </a:prstGeom>
          <a:ln>
            <a:noFill/>
          </a:ln>
        </p:spPr>
      </p:pic>
      <p:sp>
        <p:nvSpPr>
          <p:cNvPr id="396" name="CustomShape 1"/>
          <p:cNvSpPr/>
          <p:nvPr/>
        </p:nvSpPr>
        <p:spPr>
          <a:xfrm>
            <a:off x="504360" y="2895840"/>
            <a:ext cx="2528280" cy="912960"/>
          </a:xfrm>
          <a:prstGeom prst="rect">
            <a:avLst/>
          </a:prstGeom>
          <a:noFill/>
          <a:ln>
            <a:noFill/>
          </a:ln>
        </p:spPr>
        <p:txBody>
          <a:bodyPr lIns="90000" rIns="90000" tIns="45000" bIns="45000"/>
          <a:p>
            <a:pPr>
              <a:lnSpc>
                <a:spcPct val="100000"/>
              </a:lnSpc>
            </a:pPr>
            <a:r>
              <a:rPr lang="en-GB">
                <a:solidFill>
                  <a:srgbClr val="000000"/>
                </a:solidFill>
                <a:latin typeface="微软雅黑"/>
                <a:ea typeface="微软雅黑"/>
              </a:rPr>
              <a:t>锅炉房、污水处理布置分散，浪费土地及人力成本</a:t>
            </a:r>
            <a:endParaRPr/>
          </a:p>
        </p:txBody>
      </p:sp>
      <p:sp>
        <p:nvSpPr>
          <p:cNvPr id="397" name="CustomShape 2"/>
          <p:cNvSpPr/>
          <p:nvPr/>
        </p:nvSpPr>
        <p:spPr>
          <a:xfrm>
            <a:off x="5777640" y="2828880"/>
            <a:ext cx="2668320" cy="912960"/>
          </a:xfrm>
          <a:prstGeom prst="rect">
            <a:avLst/>
          </a:prstGeom>
          <a:noFill/>
          <a:ln>
            <a:noFill/>
          </a:ln>
        </p:spPr>
        <p:txBody>
          <a:bodyPr lIns="90000" rIns="90000" tIns="45000" bIns="45000"/>
          <a:p>
            <a:pPr>
              <a:lnSpc>
                <a:spcPct val="100000"/>
              </a:lnSpc>
            </a:pPr>
            <a:r>
              <a:rPr lang="en-GB">
                <a:solidFill>
                  <a:srgbClr val="000000"/>
                </a:solidFill>
                <a:latin typeface="微软雅黑"/>
                <a:ea typeface="微软雅黑"/>
              </a:rPr>
              <a:t>供热形式单一，燃煤采暖排放污染大气，政府拆迁压力大</a:t>
            </a:r>
            <a:endParaRPr/>
          </a:p>
        </p:txBody>
      </p:sp>
      <p:sp>
        <p:nvSpPr>
          <p:cNvPr id="398" name="CustomShape 3"/>
          <p:cNvSpPr/>
          <p:nvPr/>
        </p:nvSpPr>
        <p:spPr>
          <a:xfrm>
            <a:off x="3116520" y="2885760"/>
            <a:ext cx="2586960" cy="638640"/>
          </a:xfrm>
          <a:prstGeom prst="rect">
            <a:avLst/>
          </a:prstGeom>
          <a:noFill/>
          <a:ln>
            <a:noFill/>
          </a:ln>
        </p:spPr>
        <p:txBody>
          <a:bodyPr lIns="90000" rIns="90000" tIns="45000" bIns="45000"/>
          <a:p>
            <a:pPr>
              <a:lnSpc>
                <a:spcPct val="100000"/>
              </a:lnSpc>
            </a:pPr>
            <a:r>
              <a:rPr lang="en-GB">
                <a:solidFill>
                  <a:srgbClr val="000000"/>
                </a:solidFill>
                <a:latin typeface="微软雅黑"/>
                <a:ea typeface="微软雅黑"/>
              </a:rPr>
              <a:t>中水利用率低，仅达到</a:t>
            </a:r>
            <a:r>
              <a:rPr lang="en-GB">
                <a:solidFill>
                  <a:srgbClr val="000000"/>
                </a:solidFill>
                <a:latin typeface="微软雅黑"/>
                <a:ea typeface="微软雅黑"/>
              </a:rPr>
              <a:t>25%</a:t>
            </a:r>
            <a:endParaRPr/>
          </a:p>
        </p:txBody>
      </p:sp>
      <p:sp>
        <p:nvSpPr>
          <p:cNvPr id="399" name="CustomShape 4"/>
          <p:cNvSpPr/>
          <p:nvPr/>
        </p:nvSpPr>
        <p:spPr>
          <a:xfrm>
            <a:off x="433080" y="5538600"/>
            <a:ext cx="2643480" cy="638640"/>
          </a:xfrm>
          <a:prstGeom prst="rect">
            <a:avLst/>
          </a:prstGeom>
          <a:noFill/>
          <a:ln>
            <a:noFill/>
          </a:ln>
        </p:spPr>
        <p:txBody>
          <a:bodyPr lIns="90000" rIns="90000" tIns="45000" bIns="45000"/>
          <a:p>
            <a:pPr>
              <a:lnSpc>
                <a:spcPct val="100000"/>
              </a:lnSpc>
            </a:pPr>
            <a:r>
              <a:rPr lang="en-GB">
                <a:solidFill>
                  <a:srgbClr val="000000"/>
                </a:solidFill>
                <a:latin typeface="微软雅黑"/>
                <a:ea typeface="微软雅黑"/>
              </a:rPr>
              <a:t>区域内垃圾未进行分类及资源化利用</a:t>
            </a:r>
            <a:endParaRPr/>
          </a:p>
        </p:txBody>
      </p:sp>
      <p:sp>
        <p:nvSpPr>
          <p:cNvPr id="400" name="CustomShape 5"/>
          <p:cNvSpPr/>
          <p:nvPr/>
        </p:nvSpPr>
        <p:spPr>
          <a:xfrm>
            <a:off x="3148560" y="5538600"/>
            <a:ext cx="2540160" cy="912960"/>
          </a:xfrm>
          <a:prstGeom prst="rect">
            <a:avLst/>
          </a:prstGeom>
          <a:noFill/>
          <a:ln>
            <a:noFill/>
          </a:ln>
        </p:spPr>
        <p:txBody>
          <a:bodyPr lIns="90000" rIns="90000" tIns="45000" bIns="45000"/>
          <a:p>
            <a:pPr>
              <a:lnSpc>
                <a:spcPct val="100000"/>
              </a:lnSpc>
            </a:pPr>
            <a:r>
              <a:rPr lang="en-GB">
                <a:solidFill>
                  <a:srgbClr val="000000"/>
                </a:solidFill>
                <a:latin typeface="微软雅黑"/>
                <a:ea typeface="微软雅黑"/>
              </a:rPr>
              <a:t>当地的太阳能、地热能、水能等可再生清洁能源未得到使用</a:t>
            </a:r>
            <a:endParaRPr/>
          </a:p>
        </p:txBody>
      </p:sp>
      <p:sp>
        <p:nvSpPr>
          <p:cNvPr id="401" name="CustomShape 6"/>
          <p:cNvSpPr/>
          <p:nvPr/>
        </p:nvSpPr>
        <p:spPr>
          <a:xfrm>
            <a:off x="5834160" y="5529960"/>
            <a:ext cx="2641320" cy="912960"/>
          </a:xfrm>
          <a:prstGeom prst="rect">
            <a:avLst/>
          </a:prstGeom>
          <a:noFill/>
          <a:ln>
            <a:noFill/>
          </a:ln>
        </p:spPr>
        <p:txBody>
          <a:bodyPr lIns="90000" rIns="90000" tIns="45000" bIns="45000"/>
          <a:p>
            <a:pPr>
              <a:lnSpc>
                <a:spcPct val="100000"/>
              </a:lnSpc>
            </a:pPr>
            <a:r>
              <a:rPr lang="en-GB">
                <a:solidFill>
                  <a:srgbClr val="000000"/>
                </a:solidFill>
                <a:latin typeface="微软雅黑"/>
                <a:ea typeface="微软雅黑"/>
              </a:rPr>
              <a:t>配置、选型、调控依靠经验，并未凭借智能计算</a:t>
            </a:r>
            <a:endParaRPr/>
          </a:p>
        </p:txBody>
      </p:sp>
      <p:pic>
        <p:nvPicPr>
          <p:cNvPr id="402" name="图片 23" descr=""/>
          <p:cNvPicPr/>
          <p:nvPr/>
        </p:nvPicPr>
        <p:blipFill>
          <a:blip r:embed="rId6"/>
          <a:stretch>
            <a:fillRect/>
          </a:stretch>
        </p:blipFill>
        <p:spPr>
          <a:xfrm>
            <a:off x="5906880" y="3904200"/>
            <a:ext cx="2428200" cy="1627920"/>
          </a:xfrm>
          <a:prstGeom prst="rect">
            <a:avLst/>
          </a:prstGeom>
          <a:ln>
            <a:noFill/>
          </a:ln>
        </p:spPr>
      </p:pic>
      <p:sp>
        <p:nvSpPr>
          <p:cNvPr id="403" name="CustomShape 7"/>
          <p:cNvSpPr/>
          <p:nvPr/>
        </p:nvSpPr>
        <p:spPr>
          <a:xfrm>
            <a:off x="1369080" y="216360"/>
            <a:ext cx="1509120" cy="603000"/>
          </a:xfrm>
          <a:prstGeom prst="chevron">
            <a:avLst>
              <a:gd name="adj" fmla="val 50000"/>
            </a:avLst>
          </a:prstGeom>
          <a:solidFill>
            <a:srgbClr val="bfbfbf"/>
          </a:solidFill>
          <a:ln>
            <a:noFill/>
          </a:ln>
        </p:spPr>
      </p:sp>
      <p:sp>
        <p:nvSpPr>
          <p:cNvPr id="404" name="CustomShape 8"/>
          <p:cNvSpPr/>
          <p:nvPr/>
        </p:nvSpPr>
        <p:spPr>
          <a:xfrm>
            <a:off x="2581920" y="216360"/>
            <a:ext cx="1509120" cy="603000"/>
          </a:xfrm>
          <a:prstGeom prst="chevron">
            <a:avLst>
              <a:gd name="adj" fmla="val 50000"/>
            </a:avLst>
          </a:prstGeom>
          <a:solidFill>
            <a:srgbClr val="bfbfbf"/>
          </a:solidFill>
          <a:ln>
            <a:noFill/>
          </a:ln>
        </p:spPr>
      </p:sp>
      <p:sp>
        <p:nvSpPr>
          <p:cNvPr id="405" name="CustomShape 9"/>
          <p:cNvSpPr/>
          <p:nvPr/>
        </p:nvSpPr>
        <p:spPr>
          <a:xfrm>
            <a:off x="3794400" y="222840"/>
            <a:ext cx="1509120" cy="603000"/>
          </a:xfrm>
          <a:prstGeom prst="chevron">
            <a:avLst>
              <a:gd name="adj" fmla="val 50000"/>
            </a:avLst>
          </a:prstGeom>
          <a:solidFill>
            <a:srgbClr val="bfbfbf"/>
          </a:solidFill>
          <a:ln>
            <a:noFill/>
          </a:ln>
        </p:spPr>
      </p:sp>
      <p:sp>
        <p:nvSpPr>
          <p:cNvPr id="406" name="CustomShape 10"/>
          <p:cNvSpPr/>
          <p:nvPr/>
        </p:nvSpPr>
        <p:spPr>
          <a:xfrm>
            <a:off x="4978800" y="201960"/>
            <a:ext cx="1509120" cy="603000"/>
          </a:xfrm>
          <a:prstGeom prst="chevron">
            <a:avLst>
              <a:gd name="adj" fmla="val 50000"/>
            </a:avLst>
          </a:prstGeom>
          <a:solidFill>
            <a:srgbClr val="bfbfbf"/>
          </a:solidFill>
          <a:ln>
            <a:noFill/>
          </a:ln>
        </p:spPr>
      </p:sp>
      <p:sp>
        <p:nvSpPr>
          <p:cNvPr id="407" name="CustomShape 11"/>
          <p:cNvSpPr/>
          <p:nvPr/>
        </p:nvSpPr>
        <p:spPr>
          <a:xfrm>
            <a:off x="6199200" y="216360"/>
            <a:ext cx="1509120" cy="603000"/>
          </a:xfrm>
          <a:prstGeom prst="chevron">
            <a:avLst>
              <a:gd name="adj" fmla="val 50000"/>
            </a:avLst>
          </a:prstGeom>
          <a:solidFill>
            <a:srgbClr val="bfbfbf"/>
          </a:solidFill>
          <a:ln>
            <a:noFill/>
          </a:ln>
        </p:spPr>
      </p:sp>
      <p:sp>
        <p:nvSpPr>
          <p:cNvPr id="408" name="CustomShape 12"/>
          <p:cNvSpPr/>
          <p:nvPr/>
        </p:nvSpPr>
        <p:spPr>
          <a:xfrm>
            <a:off x="7408080" y="222840"/>
            <a:ext cx="1509120" cy="603000"/>
          </a:xfrm>
          <a:prstGeom prst="chevron">
            <a:avLst>
              <a:gd name="adj" fmla="val 50000"/>
            </a:avLst>
          </a:prstGeom>
          <a:solidFill>
            <a:srgbClr val="bfbfbf"/>
          </a:solidFill>
          <a:ln>
            <a:noFill/>
          </a:ln>
        </p:spPr>
      </p:sp>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5" name="CustomShape 1"/>
          <p:cNvSpPr/>
          <p:nvPr/>
        </p:nvSpPr>
        <p:spPr>
          <a:xfrm>
            <a:off x="3911040" y="2149560"/>
            <a:ext cx="2771640" cy="516600"/>
          </a:xfrm>
          <a:prstGeom prst="rect">
            <a:avLst/>
          </a:prstGeom>
          <a:solidFill>
            <a:srgbClr val="0070c0"/>
          </a:solidFill>
          <a:ln>
            <a:noFill/>
          </a:ln>
        </p:spPr>
        <p:txBody>
          <a:bodyPr wrap="none" lIns="90000" rIns="90000" tIns="45000" bIns="45000"/>
          <a:p>
            <a:pPr>
              <a:lnSpc>
                <a:spcPct val="100000"/>
              </a:lnSpc>
            </a:pPr>
            <a:r>
              <a:rPr b="1" lang="en-GB" sz="2800">
                <a:solidFill>
                  <a:srgbClr val="ffffff"/>
                </a:solidFill>
                <a:latin typeface="微软雅黑"/>
                <a:ea typeface="微软雅黑"/>
              </a:rPr>
              <a:t>市场现状及趋势</a:t>
            </a:r>
            <a:endParaRPr/>
          </a:p>
        </p:txBody>
      </p:sp>
      <p:sp>
        <p:nvSpPr>
          <p:cNvPr id="226" name="CustomShape 2"/>
          <p:cNvSpPr/>
          <p:nvPr/>
        </p:nvSpPr>
        <p:spPr>
          <a:xfrm>
            <a:off x="3911040" y="2830680"/>
            <a:ext cx="2771640" cy="516600"/>
          </a:xfrm>
          <a:prstGeom prst="rect">
            <a:avLst/>
          </a:prstGeom>
          <a:noFill/>
          <a:ln>
            <a:noFill/>
          </a:ln>
        </p:spPr>
        <p:txBody>
          <a:bodyPr wrap="none" lIns="90000" rIns="90000" tIns="45000" bIns="45000"/>
          <a:p>
            <a:pPr>
              <a:lnSpc>
                <a:spcPct val="100000"/>
              </a:lnSpc>
            </a:pPr>
            <a:r>
              <a:rPr b="1" lang="en-GB" sz="2800">
                <a:solidFill>
                  <a:srgbClr val="808080"/>
                </a:solidFill>
                <a:latin typeface="微软雅黑"/>
                <a:ea typeface="微软雅黑"/>
              </a:rPr>
              <a:t>国内外先进案例</a:t>
            </a:r>
            <a:endParaRPr/>
          </a:p>
        </p:txBody>
      </p:sp>
      <p:sp>
        <p:nvSpPr>
          <p:cNvPr id="227" name="CustomShape 3"/>
          <p:cNvSpPr/>
          <p:nvPr/>
        </p:nvSpPr>
        <p:spPr>
          <a:xfrm>
            <a:off x="3911040" y="3511440"/>
            <a:ext cx="2771640" cy="516600"/>
          </a:xfrm>
          <a:prstGeom prst="rect">
            <a:avLst/>
          </a:prstGeom>
          <a:noFill/>
          <a:ln>
            <a:noFill/>
          </a:ln>
        </p:spPr>
        <p:txBody>
          <a:bodyPr wrap="none" lIns="90000" rIns="90000" tIns="45000" bIns="45000"/>
          <a:p>
            <a:pPr>
              <a:lnSpc>
                <a:spcPct val="100000"/>
              </a:lnSpc>
            </a:pPr>
            <a:r>
              <a:rPr b="1" lang="en-GB" sz="2800">
                <a:solidFill>
                  <a:srgbClr val="808080"/>
                </a:solidFill>
                <a:latin typeface="微软雅黑"/>
                <a:ea typeface="微软雅黑"/>
              </a:rPr>
              <a:t>陕鼓能量岛目标</a:t>
            </a:r>
            <a:endParaRPr/>
          </a:p>
        </p:txBody>
      </p:sp>
      <p:sp>
        <p:nvSpPr>
          <p:cNvPr id="228" name="CustomShape 4"/>
          <p:cNvSpPr/>
          <p:nvPr/>
        </p:nvSpPr>
        <p:spPr>
          <a:xfrm>
            <a:off x="3911040" y="4191120"/>
            <a:ext cx="2771640" cy="516600"/>
          </a:xfrm>
          <a:prstGeom prst="rect">
            <a:avLst/>
          </a:prstGeom>
          <a:noFill/>
          <a:ln>
            <a:noFill/>
          </a:ln>
        </p:spPr>
        <p:txBody>
          <a:bodyPr wrap="none" lIns="90000" rIns="90000" tIns="45000" bIns="45000"/>
          <a:p>
            <a:pPr>
              <a:lnSpc>
                <a:spcPct val="100000"/>
              </a:lnSpc>
            </a:pPr>
            <a:r>
              <a:rPr b="1" lang="en-GB" sz="2800">
                <a:solidFill>
                  <a:srgbClr val="808080"/>
                </a:solidFill>
                <a:latin typeface="微软雅黑"/>
                <a:ea typeface="微软雅黑"/>
              </a:rPr>
              <a:t>代王工作区方案</a:t>
            </a:r>
            <a:endParaRPr/>
          </a:p>
        </p:txBody>
      </p:sp>
      <p:sp>
        <p:nvSpPr>
          <p:cNvPr id="229" name="Line 5"/>
          <p:cNvSpPr/>
          <p:nvPr/>
        </p:nvSpPr>
        <p:spPr>
          <a:xfrm flipV="1">
            <a:off x="2374560" y="1828800"/>
            <a:ext cx="0" cy="3206520"/>
          </a:xfrm>
          <a:prstGeom prst="line">
            <a:avLst/>
          </a:prstGeom>
          <a:ln w="9360">
            <a:solidFill>
              <a:srgbClr val="0070c0"/>
            </a:solidFill>
            <a:round/>
          </a:ln>
        </p:spPr>
      </p:sp>
      <p:sp>
        <p:nvSpPr>
          <p:cNvPr id="230" name="Line 6"/>
          <p:cNvSpPr/>
          <p:nvPr/>
        </p:nvSpPr>
        <p:spPr>
          <a:xfrm>
            <a:off x="860400" y="1828800"/>
            <a:ext cx="7137360" cy="0"/>
          </a:xfrm>
          <a:prstGeom prst="line">
            <a:avLst/>
          </a:prstGeom>
          <a:ln w="9360">
            <a:solidFill>
              <a:srgbClr val="0070c0"/>
            </a:solidFill>
            <a:round/>
          </a:ln>
        </p:spPr>
      </p:sp>
      <p:sp>
        <p:nvSpPr>
          <p:cNvPr id="231" name="CustomShape 7"/>
          <p:cNvSpPr/>
          <p:nvPr/>
        </p:nvSpPr>
        <p:spPr>
          <a:xfrm>
            <a:off x="1074600" y="1263600"/>
            <a:ext cx="994680" cy="577440"/>
          </a:xfrm>
          <a:prstGeom prst="rect">
            <a:avLst/>
          </a:prstGeom>
          <a:noFill/>
          <a:ln>
            <a:noFill/>
          </a:ln>
        </p:spPr>
        <p:txBody>
          <a:bodyPr wrap="none" lIns="90000" rIns="90000" tIns="45000" bIns="45000"/>
          <a:p>
            <a:pPr algn="ctr">
              <a:lnSpc>
                <a:spcPct val="100000"/>
              </a:lnSpc>
            </a:pPr>
            <a:r>
              <a:rPr lang="en-GB" sz="3200">
                <a:solidFill>
                  <a:srgbClr val="808080"/>
                </a:solidFill>
                <a:latin typeface="微软雅黑"/>
                <a:ea typeface="微软雅黑"/>
              </a:rPr>
              <a:t>目录</a:t>
            </a:r>
            <a:endParaRPr/>
          </a:p>
        </p:txBody>
      </p:sp>
      <p:sp>
        <p:nvSpPr>
          <p:cNvPr id="232" name="CustomShape 8"/>
          <p:cNvSpPr/>
          <p:nvPr/>
        </p:nvSpPr>
        <p:spPr>
          <a:xfrm>
            <a:off x="860400" y="1533600"/>
            <a:ext cx="307080" cy="43560"/>
          </a:xfrm>
          <a:prstGeom prst="rect">
            <a:avLst/>
          </a:prstGeom>
          <a:solidFill>
            <a:srgbClr val="0070c0"/>
          </a:solidFill>
          <a:ln>
            <a:noFill/>
          </a:ln>
        </p:spPr>
      </p:sp>
      <p:sp>
        <p:nvSpPr>
          <p:cNvPr id="233" name="CustomShape 9"/>
          <p:cNvSpPr/>
          <p:nvPr/>
        </p:nvSpPr>
        <p:spPr>
          <a:xfrm>
            <a:off x="2075040" y="1533600"/>
            <a:ext cx="308880" cy="43560"/>
          </a:xfrm>
          <a:prstGeom prst="rect">
            <a:avLst/>
          </a:prstGeom>
          <a:solidFill>
            <a:srgbClr val="0070c0"/>
          </a:solidFill>
          <a:ln>
            <a:noFill/>
          </a:ln>
        </p:spPr>
      </p:sp>
      <p:sp>
        <p:nvSpPr>
          <p:cNvPr id="234" name="CustomShape 10"/>
          <p:cNvSpPr/>
          <p:nvPr/>
        </p:nvSpPr>
        <p:spPr>
          <a:xfrm>
            <a:off x="2392560" y="1836720"/>
            <a:ext cx="1585800" cy="3122640"/>
          </a:xfrm>
          <a:prstGeom prst="rect">
            <a:avLst/>
          </a:prstGeom>
          <a:noFill/>
          <a:ln>
            <a:noFill/>
          </a:ln>
        </p:spPr>
        <p:txBody>
          <a:bodyPr wrap="none" lIns="90000" rIns="90000" tIns="45000" bIns="45000"/>
          <a:p>
            <a:pPr>
              <a:lnSpc>
                <a:spcPct val="100000"/>
              </a:lnSpc>
            </a:pPr>
            <a:r>
              <a:rPr b="1" lang="en-GB" sz="19900">
                <a:solidFill>
                  <a:srgbClr val="0070c0"/>
                </a:solidFill>
                <a:latin typeface="Arial"/>
                <a:ea typeface="宋体"/>
              </a:rPr>
              <a:t>1</a:t>
            </a:r>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09" name="Picture 2" descr=""/>
          <p:cNvPicPr/>
          <p:nvPr/>
        </p:nvPicPr>
        <p:blipFill>
          <a:blip r:embed="rId1"/>
          <a:stretch>
            <a:fillRect/>
          </a:stretch>
        </p:blipFill>
        <p:spPr>
          <a:xfrm>
            <a:off x="247680" y="990720"/>
            <a:ext cx="4244760" cy="5394960"/>
          </a:xfrm>
          <a:prstGeom prst="rect">
            <a:avLst/>
          </a:prstGeom>
          <a:ln>
            <a:noFill/>
          </a:ln>
        </p:spPr>
      </p:pic>
      <p:sp>
        <p:nvSpPr>
          <p:cNvPr id="410" name="CustomShape 1"/>
          <p:cNvSpPr/>
          <p:nvPr/>
        </p:nvSpPr>
        <p:spPr>
          <a:xfrm>
            <a:off x="1328760" y="5212800"/>
            <a:ext cx="2374560" cy="1134000"/>
          </a:xfrm>
          <a:prstGeom prst="roundRect">
            <a:avLst>
              <a:gd name="adj" fmla="val 16667"/>
            </a:avLst>
          </a:prstGeom>
          <a:solidFill>
            <a:srgbClr val="ffff00"/>
          </a:solidFill>
          <a:ln w="28440">
            <a:solidFill>
              <a:srgbClr val="ffffff"/>
            </a:solidFill>
            <a:round/>
          </a:ln>
        </p:spPr>
        <p:txBody>
          <a:bodyPr lIns="90000" rIns="90000" tIns="45000" bIns="45000" anchor="ctr"/>
          <a:p>
            <a:pPr algn="ctr">
              <a:lnSpc>
                <a:spcPct val="100000"/>
              </a:lnSpc>
            </a:pPr>
            <a:r>
              <a:rPr b="1" lang="en-GB" sz="1200">
                <a:solidFill>
                  <a:srgbClr val="000000"/>
                </a:solidFill>
                <a:latin typeface="Arial"/>
                <a:ea typeface="宋体"/>
              </a:rPr>
              <a:t>1</a:t>
            </a:r>
            <a:endParaRPr/>
          </a:p>
        </p:txBody>
      </p:sp>
      <p:sp>
        <p:nvSpPr>
          <p:cNvPr id="411" name="CustomShape 2"/>
          <p:cNvSpPr/>
          <p:nvPr/>
        </p:nvSpPr>
        <p:spPr>
          <a:xfrm>
            <a:off x="1328760" y="3927960"/>
            <a:ext cx="2374560" cy="1294560"/>
          </a:xfrm>
          <a:prstGeom prst="roundRect">
            <a:avLst>
              <a:gd name="adj" fmla="val 16667"/>
            </a:avLst>
          </a:prstGeom>
          <a:solidFill>
            <a:srgbClr val="bbe0e3"/>
          </a:solidFill>
          <a:ln w="28440">
            <a:solidFill>
              <a:srgbClr val="ffffff"/>
            </a:solidFill>
            <a:round/>
          </a:ln>
        </p:spPr>
        <p:txBody>
          <a:bodyPr lIns="90000" rIns="90000" tIns="45000" bIns="45000" anchor="ctr"/>
          <a:p>
            <a:pPr algn="ctr">
              <a:lnSpc>
                <a:spcPct val="100000"/>
              </a:lnSpc>
            </a:pPr>
            <a:r>
              <a:rPr b="1" lang="en-GB" sz="1400">
                <a:solidFill>
                  <a:srgbClr val="000000"/>
                </a:solidFill>
                <a:latin typeface="Arial"/>
                <a:ea typeface="宋体"/>
              </a:rPr>
              <a:t>3</a:t>
            </a:r>
            <a:endParaRPr/>
          </a:p>
        </p:txBody>
      </p:sp>
      <p:sp>
        <p:nvSpPr>
          <p:cNvPr id="412" name="CustomShape 3"/>
          <p:cNvSpPr/>
          <p:nvPr/>
        </p:nvSpPr>
        <p:spPr>
          <a:xfrm>
            <a:off x="1377360" y="1014840"/>
            <a:ext cx="3115080" cy="1282680"/>
          </a:xfrm>
          <a:prstGeom prst="roundRect">
            <a:avLst>
              <a:gd name="adj" fmla="val 16667"/>
            </a:avLst>
          </a:prstGeom>
          <a:solidFill>
            <a:srgbClr val="92d050"/>
          </a:solidFill>
          <a:ln w="28440">
            <a:solidFill>
              <a:srgbClr val="ffffff"/>
            </a:solidFill>
            <a:round/>
          </a:ln>
        </p:spPr>
        <p:txBody>
          <a:bodyPr lIns="90000" rIns="90000" tIns="45000" bIns="45000" anchor="ctr"/>
          <a:p>
            <a:pPr algn="ctr">
              <a:lnSpc>
                <a:spcPct val="100000"/>
              </a:lnSpc>
            </a:pPr>
            <a:r>
              <a:rPr b="1" lang="en-GB" sz="1200">
                <a:solidFill>
                  <a:srgbClr val="000000"/>
                </a:solidFill>
                <a:latin typeface="Arial"/>
                <a:ea typeface="宋体"/>
              </a:rPr>
              <a:t>9</a:t>
            </a:r>
            <a:endParaRPr/>
          </a:p>
        </p:txBody>
      </p:sp>
      <p:sp>
        <p:nvSpPr>
          <p:cNvPr id="413" name="CustomShape 4"/>
          <p:cNvSpPr/>
          <p:nvPr/>
        </p:nvSpPr>
        <p:spPr>
          <a:xfrm>
            <a:off x="3119760" y="1251720"/>
            <a:ext cx="516240" cy="490320"/>
          </a:xfrm>
          <a:prstGeom prst="ellipse">
            <a:avLst/>
          </a:prstGeom>
          <a:solidFill>
            <a:srgbClr val="00b050"/>
          </a:solidFill>
          <a:ln w="28440">
            <a:solidFill>
              <a:srgbClr val="ffffff"/>
            </a:solidFill>
            <a:round/>
          </a:ln>
        </p:spPr>
        <p:txBody>
          <a:bodyPr lIns="90000" rIns="90000" tIns="45000" bIns="45000" anchor="ctr"/>
          <a:p>
            <a:pPr algn="ctr">
              <a:lnSpc>
                <a:spcPct val="100000"/>
              </a:lnSpc>
            </a:pPr>
            <a:r>
              <a:rPr b="1" lang="en-GB" sz="1200">
                <a:solidFill>
                  <a:srgbClr val="000000"/>
                </a:solidFill>
                <a:latin typeface="Arial"/>
                <a:ea typeface="宋体"/>
              </a:rPr>
              <a:t>11</a:t>
            </a:r>
            <a:endParaRPr/>
          </a:p>
        </p:txBody>
      </p:sp>
      <p:sp>
        <p:nvSpPr>
          <p:cNvPr id="414" name="CustomShape 5"/>
          <p:cNvSpPr/>
          <p:nvPr/>
        </p:nvSpPr>
        <p:spPr>
          <a:xfrm>
            <a:off x="2604240" y="5876280"/>
            <a:ext cx="848880" cy="296280"/>
          </a:xfrm>
          <a:prstGeom prst="ellipse">
            <a:avLst/>
          </a:prstGeom>
          <a:solidFill>
            <a:srgbClr val="ffc000"/>
          </a:solidFill>
          <a:ln w="28440">
            <a:solidFill>
              <a:srgbClr val="ffffff"/>
            </a:solidFill>
            <a:round/>
          </a:ln>
        </p:spPr>
        <p:txBody>
          <a:bodyPr lIns="90000" rIns="90000" tIns="45000" bIns="45000" anchor="ctr"/>
          <a:p>
            <a:pPr algn="ctr">
              <a:lnSpc>
                <a:spcPct val="100000"/>
              </a:lnSpc>
            </a:pPr>
            <a:r>
              <a:rPr b="1" lang="en-GB" sz="1200">
                <a:solidFill>
                  <a:srgbClr val="000000"/>
                </a:solidFill>
                <a:latin typeface="Arial"/>
                <a:ea typeface="宋体"/>
              </a:rPr>
              <a:t>2</a:t>
            </a:r>
            <a:endParaRPr/>
          </a:p>
        </p:txBody>
      </p:sp>
      <p:sp>
        <p:nvSpPr>
          <p:cNvPr id="415" name="CustomShape 6"/>
          <p:cNvSpPr/>
          <p:nvPr/>
        </p:nvSpPr>
        <p:spPr>
          <a:xfrm>
            <a:off x="1743480" y="1682280"/>
            <a:ext cx="517680" cy="490320"/>
          </a:xfrm>
          <a:prstGeom prst="ellipse">
            <a:avLst/>
          </a:prstGeom>
          <a:solidFill>
            <a:srgbClr val="00b050"/>
          </a:solidFill>
          <a:ln w="28440">
            <a:solidFill>
              <a:srgbClr val="ffffff"/>
            </a:solidFill>
            <a:round/>
          </a:ln>
        </p:spPr>
        <p:txBody>
          <a:bodyPr lIns="90000" rIns="90000" tIns="45000" bIns="45000" anchor="ctr"/>
          <a:p>
            <a:pPr algn="ctr">
              <a:lnSpc>
                <a:spcPct val="100000"/>
              </a:lnSpc>
            </a:pPr>
            <a:r>
              <a:rPr b="1" lang="en-GB" sz="1200">
                <a:solidFill>
                  <a:srgbClr val="000000"/>
                </a:solidFill>
                <a:latin typeface="Arial"/>
                <a:ea typeface="宋体"/>
              </a:rPr>
              <a:t>10</a:t>
            </a:r>
            <a:endParaRPr/>
          </a:p>
        </p:txBody>
      </p:sp>
      <p:sp>
        <p:nvSpPr>
          <p:cNvPr id="416" name="CustomShape 7"/>
          <p:cNvSpPr/>
          <p:nvPr/>
        </p:nvSpPr>
        <p:spPr>
          <a:xfrm>
            <a:off x="1805760" y="2592360"/>
            <a:ext cx="516240" cy="545400"/>
          </a:xfrm>
          <a:prstGeom prst="ellipse">
            <a:avLst/>
          </a:prstGeom>
          <a:solidFill>
            <a:srgbClr val="ff0000"/>
          </a:solidFill>
          <a:ln w="28440">
            <a:solidFill>
              <a:srgbClr val="ffffff"/>
            </a:solidFill>
            <a:round/>
          </a:ln>
        </p:spPr>
        <p:txBody>
          <a:bodyPr lIns="90000" rIns="90000" tIns="45000" bIns="45000" anchor="ctr"/>
          <a:p>
            <a:pPr algn="ctr">
              <a:lnSpc>
                <a:spcPct val="100000"/>
              </a:lnSpc>
            </a:pPr>
            <a:r>
              <a:rPr b="1" lang="en-GB" sz="1200">
                <a:solidFill>
                  <a:srgbClr val="000000"/>
                </a:solidFill>
                <a:latin typeface="Arial"/>
                <a:ea typeface="宋体"/>
              </a:rPr>
              <a:t>12</a:t>
            </a:r>
            <a:endParaRPr/>
          </a:p>
        </p:txBody>
      </p:sp>
      <p:sp>
        <p:nvSpPr>
          <p:cNvPr id="417" name="CustomShape 8"/>
          <p:cNvSpPr/>
          <p:nvPr/>
        </p:nvSpPr>
        <p:spPr>
          <a:xfrm>
            <a:off x="2049480" y="3988080"/>
            <a:ext cx="365400" cy="364680"/>
          </a:xfrm>
          <a:prstGeom prst="ellipse">
            <a:avLst/>
          </a:prstGeom>
          <a:solidFill>
            <a:srgbClr val="0070c0"/>
          </a:solidFill>
          <a:ln w="28440">
            <a:solidFill>
              <a:srgbClr val="ffffff"/>
            </a:solidFill>
            <a:round/>
          </a:ln>
        </p:spPr>
        <p:txBody>
          <a:bodyPr lIns="90000" rIns="90000" tIns="45000" bIns="45000" anchor="ctr"/>
          <a:p>
            <a:pPr algn="ctr">
              <a:lnSpc>
                <a:spcPct val="100000"/>
              </a:lnSpc>
            </a:pPr>
            <a:r>
              <a:rPr b="1" lang="en-GB" sz="1200">
                <a:solidFill>
                  <a:srgbClr val="000000"/>
                </a:solidFill>
                <a:latin typeface="Arial"/>
                <a:ea typeface="宋体"/>
              </a:rPr>
              <a:t>4</a:t>
            </a:r>
            <a:endParaRPr/>
          </a:p>
        </p:txBody>
      </p:sp>
      <p:sp>
        <p:nvSpPr>
          <p:cNvPr id="418" name="CustomShape 9"/>
          <p:cNvSpPr/>
          <p:nvPr/>
        </p:nvSpPr>
        <p:spPr>
          <a:xfrm>
            <a:off x="2721240" y="3988080"/>
            <a:ext cx="365400" cy="364680"/>
          </a:xfrm>
          <a:prstGeom prst="ellipse">
            <a:avLst/>
          </a:prstGeom>
          <a:solidFill>
            <a:srgbClr val="0070c0"/>
          </a:solidFill>
          <a:ln w="28440">
            <a:solidFill>
              <a:srgbClr val="ffffff"/>
            </a:solidFill>
            <a:round/>
          </a:ln>
        </p:spPr>
        <p:txBody>
          <a:bodyPr lIns="90000" rIns="90000" tIns="45000" bIns="45000" anchor="ctr"/>
          <a:p>
            <a:pPr algn="ctr">
              <a:lnSpc>
                <a:spcPct val="100000"/>
              </a:lnSpc>
            </a:pPr>
            <a:r>
              <a:rPr b="1" lang="en-GB" sz="1200">
                <a:solidFill>
                  <a:srgbClr val="000000"/>
                </a:solidFill>
                <a:latin typeface="Arial"/>
                <a:ea typeface="宋体"/>
              </a:rPr>
              <a:t>8</a:t>
            </a:r>
            <a:endParaRPr/>
          </a:p>
        </p:txBody>
      </p:sp>
      <p:sp>
        <p:nvSpPr>
          <p:cNvPr id="419" name="CustomShape 10"/>
          <p:cNvSpPr/>
          <p:nvPr/>
        </p:nvSpPr>
        <p:spPr>
          <a:xfrm>
            <a:off x="3210120" y="4353480"/>
            <a:ext cx="365400" cy="363240"/>
          </a:xfrm>
          <a:prstGeom prst="ellipse">
            <a:avLst/>
          </a:prstGeom>
          <a:solidFill>
            <a:srgbClr val="0070c0"/>
          </a:solidFill>
          <a:ln w="28440">
            <a:solidFill>
              <a:srgbClr val="ffffff"/>
            </a:solidFill>
            <a:round/>
          </a:ln>
        </p:spPr>
        <p:txBody>
          <a:bodyPr lIns="90000" rIns="90000" tIns="45000" bIns="45000" anchor="ctr"/>
          <a:p>
            <a:pPr algn="ctr">
              <a:lnSpc>
                <a:spcPct val="100000"/>
              </a:lnSpc>
            </a:pPr>
            <a:r>
              <a:rPr b="1" lang="en-GB" sz="1200">
                <a:solidFill>
                  <a:srgbClr val="000000"/>
                </a:solidFill>
                <a:latin typeface="Arial"/>
                <a:ea typeface="宋体"/>
              </a:rPr>
              <a:t>5</a:t>
            </a:r>
            <a:endParaRPr/>
          </a:p>
        </p:txBody>
      </p:sp>
      <p:sp>
        <p:nvSpPr>
          <p:cNvPr id="420" name="CustomShape 11"/>
          <p:cNvSpPr/>
          <p:nvPr/>
        </p:nvSpPr>
        <p:spPr>
          <a:xfrm>
            <a:off x="2721240" y="4474080"/>
            <a:ext cx="365400" cy="363240"/>
          </a:xfrm>
          <a:prstGeom prst="ellipse">
            <a:avLst/>
          </a:prstGeom>
          <a:solidFill>
            <a:srgbClr val="0070c0"/>
          </a:solidFill>
          <a:ln w="28440">
            <a:solidFill>
              <a:srgbClr val="ffffff"/>
            </a:solidFill>
            <a:round/>
          </a:ln>
        </p:spPr>
        <p:txBody>
          <a:bodyPr lIns="90000" rIns="90000" tIns="45000" bIns="45000" anchor="ctr"/>
          <a:p>
            <a:pPr algn="ctr">
              <a:lnSpc>
                <a:spcPct val="100000"/>
              </a:lnSpc>
            </a:pPr>
            <a:r>
              <a:rPr b="1" lang="en-GB" sz="1200">
                <a:solidFill>
                  <a:srgbClr val="000000"/>
                </a:solidFill>
                <a:latin typeface="Arial"/>
                <a:ea typeface="宋体"/>
              </a:rPr>
              <a:t>6</a:t>
            </a:r>
            <a:endParaRPr/>
          </a:p>
        </p:txBody>
      </p:sp>
      <p:sp>
        <p:nvSpPr>
          <p:cNvPr id="421" name="CustomShape 12"/>
          <p:cNvSpPr/>
          <p:nvPr/>
        </p:nvSpPr>
        <p:spPr>
          <a:xfrm>
            <a:off x="1743480" y="4655880"/>
            <a:ext cx="366840" cy="364680"/>
          </a:xfrm>
          <a:prstGeom prst="ellipse">
            <a:avLst/>
          </a:prstGeom>
          <a:solidFill>
            <a:srgbClr val="0070c0"/>
          </a:solidFill>
          <a:ln w="28440">
            <a:solidFill>
              <a:srgbClr val="ffffff"/>
            </a:solidFill>
            <a:round/>
          </a:ln>
        </p:spPr>
        <p:txBody>
          <a:bodyPr lIns="90000" rIns="90000" tIns="45000" bIns="45000" anchor="ctr"/>
          <a:p>
            <a:pPr algn="ctr">
              <a:lnSpc>
                <a:spcPct val="100000"/>
              </a:lnSpc>
            </a:pPr>
            <a:r>
              <a:rPr b="1" lang="en-GB" sz="1200">
                <a:solidFill>
                  <a:srgbClr val="000000"/>
                </a:solidFill>
                <a:latin typeface="Arial"/>
                <a:ea typeface="宋体"/>
              </a:rPr>
              <a:t>7</a:t>
            </a:r>
            <a:endParaRPr/>
          </a:p>
        </p:txBody>
      </p:sp>
      <p:graphicFrame>
        <p:nvGraphicFramePr>
          <p:cNvPr id="422" name="Table 13"/>
          <p:cNvGraphicFramePr/>
          <p:nvPr/>
        </p:nvGraphicFramePr>
        <p:xfrm>
          <a:off x="4731480" y="958320"/>
          <a:ext cx="4179240" cy="5420160"/>
        </p:xfrm>
        <a:graphic>
          <a:graphicData uri="http://schemas.openxmlformats.org/drawingml/2006/table">
            <a:tbl>
              <a:tblPr/>
              <a:tblGrid>
                <a:gridCol w="574560"/>
                <a:gridCol w="1053360"/>
                <a:gridCol w="788400"/>
                <a:gridCol w="901080"/>
                <a:gridCol w="862200"/>
              </a:tblGrid>
              <a:tr h="494280">
                <a:tc>
                  <a:txBody>
                    <a:bodyPr/>
                    <a:p>
                      <a:pPr algn="ctr">
                        <a:lnSpc>
                          <a:spcPct val="100000"/>
                        </a:lnSpc>
                      </a:pPr>
                      <a:r>
                        <a:rPr b="1" lang="en-GB" sz="1200">
                          <a:solidFill>
                            <a:srgbClr val="7030a0"/>
                          </a:solidFill>
                          <a:latin typeface="微软雅黑"/>
                          <a:ea typeface="微软雅黑"/>
                        </a:rPr>
                        <a:t>序号</a:t>
                      </a:r>
                      <a:endParaRPr/>
                    </a:p>
                  </a:txBody>
                  <a:tcPr/>
                </a:tc>
                <a:tc>
                  <a:txBody>
                    <a:bodyPr/>
                    <a:p>
                      <a:pPr algn="ctr">
                        <a:lnSpc>
                          <a:spcPct val="100000"/>
                        </a:lnSpc>
                      </a:pPr>
                      <a:r>
                        <a:rPr b="1" lang="en-GB" sz="1200">
                          <a:solidFill>
                            <a:srgbClr val="7030a0"/>
                          </a:solidFill>
                          <a:latin typeface="微软雅黑"/>
                          <a:ea typeface="微软雅黑"/>
                        </a:rPr>
                        <a:t>地点</a:t>
                      </a:r>
                      <a:endParaRPr/>
                    </a:p>
                  </a:txBody>
                  <a:tcPr/>
                </a:tc>
                <a:tc>
                  <a:txBody>
                    <a:bodyPr/>
                    <a:p>
                      <a:pPr algn="ctr">
                        <a:lnSpc>
                          <a:spcPct val="100000"/>
                        </a:lnSpc>
                      </a:pPr>
                      <a:r>
                        <a:rPr b="1" lang="en-GB" sz="1200">
                          <a:solidFill>
                            <a:srgbClr val="7030a0"/>
                          </a:solidFill>
                          <a:latin typeface="微软雅黑"/>
                          <a:ea typeface="微软雅黑"/>
                        </a:rPr>
                        <a:t>能量需求</a:t>
                      </a:r>
                      <a:endParaRPr/>
                    </a:p>
                  </a:txBody>
                  <a:tcPr/>
                </a:tc>
                <a:tc>
                  <a:tcPr/>
                </a:tc>
                <a:tc>
                  <a:tcPr/>
                </a:tc>
              </a:tr>
              <a:tr h="780840">
                <a:tc>
                  <a:txBody>
                    <a:bodyPr/>
                    <a:p>
                      <a:pPr algn="ctr">
                        <a:lnSpc>
                          <a:spcPct val="100000"/>
                        </a:lnSpc>
                      </a:pPr>
                      <a:r>
                        <a:rPr b="1" lang="en-GB" sz="1200">
                          <a:solidFill>
                            <a:srgbClr val="7030a0"/>
                          </a:solidFill>
                          <a:latin typeface="微软雅黑"/>
                          <a:ea typeface="微软雅黑"/>
                        </a:rPr>
                        <a:t>冷负荷</a:t>
                      </a:r>
                      <a:endParaRPr/>
                    </a:p>
                    <a:p>
                      <a:pPr algn="ctr">
                        <a:lnSpc>
                          <a:spcPct val="100000"/>
                        </a:lnSpc>
                      </a:pPr>
                      <a:r>
                        <a:rPr b="1" lang="en-GB" sz="900">
                          <a:solidFill>
                            <a:srgbClr val="7030a0"/>
                          </a:solidFill>
                          <a:latin typeface="微软雅黑"/>
                          <a:ea typeface="微软雅黑"/>
                        </a:rPr>
                        <a:t>(KW/3</a:t>
                      </a:r>
                      <a:r>
                        <a:rPr b="1" lang="en-GB" sz="900">
                          <a:solidFill>
                            <a:srgbClr val="7030a0"/>
                          </a:solidFill>
                          <a:latin typeface="微软雅黑"/>
                          <a:ea typeface="微软雅黑"/>
                        </a:rPr>
                        <a:t>个月</a:t>
                      </a:r>
                      <a:r>
                        <a:rPr b="1" lang="en-GB" sz="900">
                          <a:solidFill>
                            <a:srgbClr val="7030a0"/>
                          </a:solidFill>
                          <a:latin typeface="微软雅黑"/>
                          <a:ea typeface="微软雅黑"/>
                        </a:rPr>
                        <a:t>)</a:t>
                      </a:r>
                      <a:endParaRPr/>
                    </a:p>
                  </a:txBody>
                  <a:tcPr/>
                </a:tc>
                <a:tc>
                  <a:txBody>
                    <a:bodyPr/>
                    <a:p>
                      <a:pPr algn="ctr">
                        <a:lnSpc>
                          <a:spcPct val="100000"/>
                        </a:lnSpc>
                      </a:pPr>
                      <a:r>
                        <a:rPr b="1" lang="en-GB" sz="1200">
                          <a:solidFill>
                            <a:srgbClr val="7030a0"/>
                          </a:solidFill>
                          <a:latin typeface="微软雅黑"/>
                          <a:ea typeface="微软雅黑"/>
                        </a:rPr>
                        <a:t>热负荷</a:t>
                      </a:r>
                      <a:endParaRPr/>
                    </a:p>
                    <a:p>
                      <a:pPr algn="ctr">
                        <a:lnSpc>
                          <a:spcPct val="100000"/>
                        </a:lnSpc>
                      </a:pPr>
                      <a:r>
                        <a:rPr b="1" lang="en-GB" sz="900">
                          <a:solidFill>
                            <a:srgbClr val="7030a0"/>
                          </a:solidFill>
                          <a:latin typeface="微软雅黑"/>
                          <a:ea typeface="微软雅黑"/>
                        </a:rPr>
                        <a:t>（</a:t>
                      </a:r>
                      <a:r>
                        <a:rPr b="1" lang="en-GB" sz="900">
                          <a:solidFill>
                            <a:srgbClr val="7030a0"/>
                          </a:solidFill>
                          <a:latin typeface="微软雅黑"/>
                          <a:ea typeface="微软雅黑"/>
                        </a:rPr>
                        <a:t>KW/4</a:t>
                      </a:r>
                      <a:r>
                        <a:rPr b="1" lang="en-GB" sz="900">
                          <a:solidFill>
                            <a:srgbClr val="7030a0"/>
                          </a:solidFill>
                          <a:latin typeface="微软雅黑"/>
                          <a:ea typeface="微软雅黑"/>
                        </a:rPr>
                        <a:t>个月）</a:t>
                      </a:r>
                      <a:endParaRPr/>
                    </a:p>
                  </a:txBody>
                  <a:tcPr/>
                </a:tc>
                <a:tc>
                  <a:txBody>
                    <a:bodyPr/>
                    <a:p>
                      <a:pPr algn="ctr">
                        <a:lnSpc>
                          <a:spcPct val="100000"/>
                        </a:lnSpc>
                      </a:pPr>
                      <a:r>
                        <a:rPr b="1" lang="en-GB" sz="1200">
                          <a:solidFill>
                            <a:srgbClr val="7030a0"/>
                          </a:solidFill>
                          <a:latin typeface="微软雅黑"/>
                          <a:ea typeface="微软雅黑"/>
                        </a:rPr>
                        <a:t>用电</a:t>
                      </a:r>
                      <a:endParaRPr/>
                    </a:p>
                    <a:p>
                      <a:pPr algn="ctr">
                        <a:lnSpc>
                          <a:spcPct val="100000"/>
                        </a:lnSpc>
                      </a:pPr>
                      <a:r>
                        <a:rPr b="1" lang="en-GB" sz="1200">
                          <a:solidFill>
                            <a:srgbClr val="7030a0"/>
                          </a:solidFill>
                          <a:latin typeface="微软雅黑"/>
                          <a:ea typeface="微软雅黑"/>
                        </a:rPr>
                        <a:t>(</a:t>
                      </a:r>
                      <a:r>
                        <a:rPr b="1" lang="en-GB" sz="1200">
                          <a:solidFill>
                            <a:srgbClr val="7030a0"/>
                          </a:solidFill>
                          <a:latin typeface="微软雅黑"/>
                          <a:ea typeface="微软雅黑"/>
                        </a:rPr>
                        <a:t>万</a:t>
                      </a:r>
                      <a:r>
                        <a:rPr b="1" lang="en-GB" sz="1200">
                          <a:solidFill>
                            <a:srgbClr val="7030a0"/>
                          </a:solidFill>
                          <a:latin typeface="微软雅黑"/>
                          <a:ea typeface="微软雅黑"/>
                        </a:rPr>
                        <a:t>KWH)</a:t>
                      </a:r>
                      <a:endParaRPr/>
                    </a:p>
                  </a:txBody>
                  <a:tcPr/>
                </a:tc>
                <a:tc>
                  <a:tcPr/>
                </a:tc>
                <a:tc>
                  <a:tcPr/>
                </a:tc>
              </a:tr>
              <a:tr h="431640">
                <a:tc>
                  <a:txBody>
                    <a:bodyPr/>
                    <a:p>
                      <a:pPr algn="ctr">
                        <a:lnSpc>
                          <a:spcPct val="100000"/>
                        </a:lnSpc>
                      </a:pPr>
                      <a:r>
                        <a:rPr b="1" lang="en-GB" sz="1200">
                          <a:solidFill>
                            <a:srgbClr val="000000"/>
                          </a:solidFill>
                          <a:latin typeface="Adobe Gothic Std B"/>
                          <a:ea typeface="Adobe Gothic Std B"/>
                        </a:rPr>
                        <a:t>1</a:t>
                      </a:r>
                      <a:endParaRPr/>
                    </a:p>
                  </a:txBody>
                  <a:tcPr/>
                </a:tc>
                <a:tc>
                  <a:txBody>
                    <a:bodyPr/>
                    <a:p>
                      <a:pPr>
                        <a:lnSpc>
                          <a:spcPct val="100000"/>
                        </a:lnSpc>
                      </a:pPr>
                      <a:r>
                        <a:rPr b="1" lang="en-GB" sz="1200">
                          <a:solidFill>
                            <a:srgbClr val="000000"/>
                          </a:solidFill>
                          <a:latin typeface="Adobe Gothic Std B"/>
                          <a:ea typeface="微软雅黑"/>
                        </a:rPr>
                        <a:t>厂南半区</a:t>
                      </a:r>
                      <a:endParaRPr/>
                    </a:p>
                  </a:txBody>
                  <a:tcPr/>
                </a:tc>
                <a:tc>
                  <a:tcPr/>
                </a:tc>
                <a:tc>
                  <a:txBody>
                    <a:bodyPr/>
                    <a:p>
                      <a:pPr algn="r">
                        <a:lnSpc>
                          <a:spcPct val="100000"/>
                        </a:lnSpc>
                      </a:pPr>
                      <a:r>
                        <a:rPr lang="en-GB" sz="1400">
                          <a:solidFill>
                            <a:srgbClr val="000000"/>
                          </a:solidFill>
                          <a:latin typeface="Arial"/>
                          <a:ea typeface="黑体"/>
                        </a:rPr>
                        <a:t>6000</a:t>
                      </a:r>
                      <a:endParaRPr/>
                    </a:p>
                  </a:txBody>
                  <a:tcPr/>
                </a:tc>
                <a:tc>
                  <a:txBody>
                    <a:bodyPr/>
                    <a:p>
                      <a:pPr algn="r">
                        <a:lnSpc>
                          <a:spcPct val="100000"/>
                        </a:lnSpc>
                      </a:pPr>
                      <a:r>
                        <a:rPr lang="en-GB" sz="1400">
                          <a:solidFill>
                            <a:srgbClr val="000000"/>
                          </a:solidFill>
                          <a:latin typeface="Arial"/>
                          <a:ea typeface="黑体"/>
                        </a:rPr>
                        <a:t>1117</a:t>
                      </a:r>
                      <a:endParaRPr/>
                    </a:p>
                  </a:txBody>
                  <a:tcPr/>
                </a:tc>
              </a:tr>
              <a:tr h="431640">
                <a:tc>
                  <a:txBody>
                    <a:bodyPr/>
                    <a:p>
                      <a:pPr algn="ctr">
                        <a:lnSpc>
                          <a:spcPct val="100000"/>
                        </a:lnSpc>
                      </a:pPr>
                      <a:r>
                        <a:rPr b="1" lang="en-GB" sz="1200">
                          <a:solidFill>
                            <a:srgbClr val="000000"/>
                          </a:solidFill>
                          <a:latin typeface="Adobe Gothic Std B"/>
                          <a:ea typeface="Adobe Gothic Std B"/>
                        </a:rPr>
                        <a:t>2</a:t>
                      </a:r>
                      <a:endParaRPr/>
                    </a:p>
                  </a:txBody>
                  <a:tcPr/>
                </a:tc>
                <a:tc>
                  <a:txBody>
                    <a:bodyPr/>
                    <a:p>
                      <a:pPr>
                        <a:lnSpc>
                          <a:spcPct val="100000"/>
                        </a:lnSpc>
                      </a:pPr>
                      <a:r>
                        <a:rPr b="1" lang="en-GB" sz="1200">
                          <a:solidFill>
                            <a:srgbClr val="000000"/>
                          </a:solidFill>
                          <a:latin typeface="Adobe Gothic Std B"/>
                          <a:ea typeface="微软雅黑"/>
                        </a:rPr>
                        <a:t>总装车间</a:t>
                      </a:r>
                      <a:endParaRPr/>
                    </a:p>
                  </a:txBody>
                  <a:tcPr/>
                </a:tc>
                <a:tc>
                  <a:txBody>
                    <a:bodyPr/>
                    <a:p>
                      <a:pPr algn="r">
                        <a:lnSpc>
                          <a:spcPct val="100000"/>
                        </a:lnSpc>
                      </a:pPr>
                      <a:r>
                        <a:rPr lang="en-GB" sz="1400">
                          <a:solidFill>
                            <a:srgbClr val="000000"/>
                          </a:solidFill>
                          <a:latin typeface="Arial"/>
                          <a:ea typeface="黑体"/>
                        </a:rPr>
                        <a:t>1985</a:t>
                      </a:r>
                      <a:endParaRPr/>
                    </a:p>
                  </a:txBody>
                  <a:tcPr/>
                </a:tc>
                <a:tc>
                  <a:tcPr/>
                </a:tc>
                <a:tc>
                  <a:tcPr/>
                </a:tc>
              </a:tr>
              <a:tr h="431640">
                <a:tc>
                  <a:txBody>
                    <a:bodyPr/>
                    <a:p>
                      <a:pPr algn="ctr">
                        <a:lnSpc>
                          <a:spcPct val="100000"/>
                        </a:lnSpc>
                      </a:pPr>
                      <a:r>
                        <a:rPr b="1" lang="en-GB" sz="1200">
                          <a:solidFill>
                            <a:srgbClr val="000000"/>
                          </a:solidFill>
                          <a:latin typeface="Adobe Gothic Std B"/>
                          <a:ea typeface="Adobe Gothic Std B"/>
                        </a:rPr>
                        <a:t>3</a:t>
                      </a:r>
                      <a:endParaRPr/>
                    </a:p>
                  </a:txBody>
                  <a:tcPr/>
                </a:tc>
                <a:tc>
                  <a:txBody>
                    <a:bodyPr/>
                    <a:p>
                      <a:pPr>
                        <a:lnSpc>
                          <a:spcPct val="100000"/>
                        </a:lnSpc>
                      </a:pPr>
                      <a:r>
                        <a:rPr b="1" lang="en-GB" sz="1200">
                          <a:solidFill>
                            <a:srgbClr val="000000"/>
                          </a:solidFill>
                          <a:latin typeface="Adobe Gothic Std B"/>
                          <a:ea typeface="微软雅黑"/>
                        </a:rPr>
                        <a:t>厂北半区</a:t>
                      </a:r>
                      <a:endParaRPr/>
                    </a:p>
                  </a:txBody>
                  <a:tcPr/>
                </a:tc>
                <a:tc>
                  <a:tcPr/>
                </a:tc>
                <a:tc>
                  <a:txBody>
                    <a:bodyPr/>
                    <a:p>
                      <a:pPr algn="r">
                        <a:lnSpc>
                          <a:spcPct val="100000"/>
                        </a:lnSpc>
                      </a:pPr>
                      <a:r>
                        <a:rPr lang="en-GB" sz="1400">
                          <a:solidFill>
                            <a:srgbClr val="000000"/>
                          </a:solidFill>
                          <a:latin typeface="Arial"/>
                          <a:ea typeface="黑体"/>
                        </a:rPr>
                        <a:t>5600</a:t>
                      </a:r>
                      <a:endParaRPr/>
                    </a:p>
                  </a:txBody>
                  <a:tcPr/>
                </a:tc>
                <a:tc>
                  <a:tcPr/>
                </a:tc>
              </a:tr>
              <a:tr h="431640">
                <a:tc>
                  <a:txBody>
                    <a:bodyPr/>
                    <a:p>
                      <a:pPr algn="ctr">
                        <a:lnSpc>
                          <a:spcPct val="100000"/>
                        </a:lnSpc>
                      </a:pPr>
                      <a:r>
                        <a:rPr b="1" lang="en-GB" sz="1200">
                          <a:solidFill>
                            <a:srgbClr val="000000"/>
                          </a:solidFill>
                          <a:latin typeface="Adobe Gothic Std B"/>
                          <a:ea typeface="Adobe Gothic Std B"/>
                        </a:rPr>
                        <a:t>4</a:t>
                      </a:r>
                      <a:endParaRPr/>
                    </a:p>
                  </a:txBody>
                  <a:tcPr/>
                </a:tc>
                <a:tc>
                  <a:txBody>
                    <a:bodyPr/>
                    <a:p>
                      <a:pPr>
                        <a:lnSpc>
                          <a:spcPct val="100000"/>
                        </a:lnSpc>
                      </a:pPr>
                      <a:r>
                        <a:rPr b="1" lang="en-GB" sz="1200">
                          <a:solidFill>
                            <a:srgbClr val="000000"/>
                          </a:solidFill>
                          <a:latin typeface="Adobe Gothic Std B"/>
                          <a:ea typeface="微软雅黑"/>
                        </a:rPr>
                        <a:t>综合楼</a:t>
                      </a:r>
                      <a:endParaRPr/>
                    </a:p>
                  </a:txBody>
                  <a:tcPr/>
                </a:tc>
                <a:tc>
                  <a:txBody>
                    <a:bodyPr/>
                    <a:p>
                      <a:pPr algn="r">
                        <a:lnSpc>
                          <a:spcPct val="100000"/>
                        </a:lnSpc>
                      </a:pPr>
                      <a:r>
                        <a:rPr lang="en-GB" sz="1400">
                          <a:solidFill>
                            <a:srgbClr val="000000"/>
                          </a:solidFill>
                          <a:latin typeface="Arial"/>
                          <a:ea typeface="黑体"/>
                        </a:rPr>
                        <a:t>304</a:t>
                      </a:r>
                      <a:endParaRPr/>
                    </a:p>
                  </a:txBody>
                  <a:tcPr/>
                </a:tc>
                <a:tc>
                  <a:tcPr/>
                </a:tc>
                <a:tc>
                  <a:tcPr/>
                </a:tc>
              </a:tr>
              <a:tr h="431640">
                <a:tc>
                  <a:txBody>
                    <a:bodyPr/>
                    <a:p>
                      <a:pPr algn="ctr">
                        <a:lnSpc>
                          <a:spcPct val="100000"/>
                        </a:lnSpc>
                      </a:pPr>
                      <a:r>
                        <a:rPr b="1" lang="en-GB" sz="1200">
                          <a:solidFill>
                            <a:srgbClr val="000000"/>
                          </a:solidFill>
                          <a:latin typeface="Adobe Gothic Std B"/>
                          <a:ea typeface="Adobe Gothic Std B"/>
                        </a:rPr>
                        <a:t>5</a:t>
                      </a:r>
                      <a:endParaRPr/>
                    </a:p>
                  </a:txBody>
                  <a:tcPr/>
                </a:tc>
                <a:tc>
                  <a:txBody>
                    <a:bodyPr/>
                    <a:p>
                      <a:pPr>
                        <a:lnSpc>
                          <a:spcPct val="100000"/>
                        </a:lnSpc>
                      </a:pPr>
                      <a:r>
                        <a:rPr b="1" lang="en-GB" sz="1200">
                          <a:solidFill>
                            <a:srgbClr val="000000"/>
                          </a:solidFill>
                          <a:latin typeface="Adobe Gothic Std B"/>
                          <a:ea typeface="微软雅黑"/>
                        </a:rPr>
                        <a:t>叶片东车间</a:t>
                      </a:r>
                      <a:endParaRPr/>
                    </a:p>
                  </a:txBody>
                  <a:tcPr/>
                </a:tc>
                <a:tc>
                  <a:txBody>
                    <a:bodyPr/>
                    <a:p>
                      <a:pPr algn="r">
                        <a:lnSpc>
                          <a:spcPct val="100000"/>
                        </a:lnSpc>
                      </a:pPr>
                      <a:r>
                        <a:rPr lang="en-GB" sz="1400">
                          <a:solidFill>
                            <a:srgbClr val="000000"/>
                          </a:solidFill>
                          <a:latin typeface="Arial"/>
                          <a:ea typeface="黑体"/>
                        </a:rPr>
                        <a:t>400</a:t>
                      </a:r>
                      <a:endParaRPr/>
                    </a:p>
                  </a:txBody>
                  <a:tcPr/>
                </a:tc>
                <a:tc>
                  <a:tcPr/>
                </a:tc>
                <a:tc>
                  <a:tcPr/>
                </a:tc>
              </a:tr>
              <a:tr h="431640">
                <a:tc>
                  <a:txBody>
                    <a:bodyPr/>
                    <a:p>
                      <a:pPr algn="ctr">
                        <a:lnSpc>
                          <a:spcPct val="100000"/>
                        </a:lnSpc>
                      </a:pPr>
                      <a:r>
                        <a:rPr b="1" lang="en-GB" sz="1200">
                          <a:solidFill>
                            <a:srgbClr val="000000"/>
                          </a:solidFill>
                          <a:latin typeface="Adobe Gothic Std B"/>
                          <a:ea typeface="Adobe Gothic Std B"/>
                        </a:rPr>
                        <a:t>6</a:t>
                      </a:r>
                      <a:endParaRPr/>
                    </a:p>
                  </a:txBody>
                  <a:tcPr/>
                </a:tc>
                <a:tc>
                  <a:txBody>
                    <a:bodyPr/>
                    <a:p>
                      <a:pPr>
                        <a:lnSpc>
                          <a:spcPct val="100000"/>
                        </a:lnSpc>
                      </a:pPr>
                      <a:r>
                        <a:rPr b="1" lang="en-GB" sz="1200">
                          <a:solidFill>
                            <a:srgbClr val="000000"/>
                          </a:solidFill>
                          <a:latin typeface="Adobe Gothic Std B"/>
                          <a:ea typeface="微软雅黑"/>
                        </a:rPr>
                        <a:t>技术楼</a:t>
                      </a:r>
                      <a:endParaRPr/>
                    </a:p>
                  </a:txBody>
                  <a:tcPr/>
                </a:tc>
                <a:tc>
                  <a:txBody>
                    <a:bodyPr/>
                    <a:p>
                      <a:pPr algn="r">
                        <a:lnSpc>
                          <a:spcPct val="100000"/>
                        </a:lnSpc>
                      </a:pPr>
                      <a:r>
                        <a:rPr lang="en-GB" sz="1400">
                          <a:solidFill>
                            <a:srgbClr val="000000"/>
                          </a:solidFill>
                          <a:latin typeface="Arial"/>
                          <a:ea typeface="黑体"/>
                        </a:rPr>
                        <a:t>400</a:t>
                      </a:r>
                      <a:endParaRPr/>
                    </a:p>
                  </a:txBody>
                  <a:tcPr/>
                </a:tc>
                <a:tc>
                  <a:tcPr/>
                </a:tc>
                <a:tc>
                  <a:tcPr/>
                </a:tc>
              </a:tr>
              <a:tr h="431640">
                <a:tc>
                  <a:txBody>
                    <a:bodyPr/>
                    <a:p>
                      <a:pPr algn="ctr">
                        <a:lnSpc>
                          <a:spcPct val="100000"/>
                        </a:lnSpc>
                      </a:pPr>
                      <a:r>
                        <a:rPr b="1" lang="en-GB" sz="1200">
                          <a:solidFill>
                            <a:srgbClr val="000000"/>
                          </a:solidFill>
                          <a:latin typeface="Adobe Gothic Std B"/>
                          <a:ea typeface="Adobe Gothic Std B"/>
                        </a:rPr>
                        <a:t>7</a:t>
                      </a:r>
                      <a:endParaRPr/>
                    </a:p>
                  </a:txBody>
                  <a:tcPr/>
                </a:tc>
                <a:tc>
                  <a:txBody>
                    <a:bodyPr/>
                    <a:p>
                      <a:pPr>
                        <a:lnSpc>
                          <a:spcPct val="100000"/>
                        </a:lnSpc>
                      </a:pPr>
                      <a:r>
                        <a:rPr b="1" lang="en-GB" sz="1200">
                          <a:solidFill>
                            <a:srgbClr val="000000"/>
                          </a:solidFill>
                          <a:latin typeface="Adobe Gothic Std B"/>
                          <a:ea typeface="微软雅黑"/>
                        </a:rPr>
                        <a:t>质量楼</a:t>
                      </a:r>
                      <a:endParaRPr/>
                    </a:p>
                  </a:txBody>
                  <a:tcPr/>
                </a:tc>
                <a:tc>
                  <a:txBody>
                    <a:bodyPr/>
                    <a:p>
                      <a:pPr algn="r">
                        <a:lnSpc>
                          <a:spcPct val="100000"/>
                        </a:lnSpc>
                      </a:pPr>
                      <a:r>
                        <a:rPr lang="en-GB" sz="1400">
                          <a:solidFill>
                            <a:srgbClr val="000000"/>
                          </a:solidFill>
                          <a:latin typeface="Arial"/>
                          <a:ea typeface="黑体"/>
                        </a:rPr>
                        <a:t>288</a:t>
                      </a:r>
                      <a:endParaRPr/>
                    </a:p>
                  </a:txBody>
                  <a:tcPr/>
                </a:tc>
                <a:tc>
                  <a:tcPr/>
                </a:tc>
                <a:tc>
                  <a:tcPr/>
                </a:tc>
              </a:tr>
              <a:tr h="431640">
                <a:tc>
                  <a:txBody>
                    <a:bodyPr/>
                    <a:p>
                      <a:pPr algn="ctr">
                        <a:lnSpc>
                          <a:spcPct val="100000"/>
                        </a:lnSpc>
                      </a:pPr>
                      <a:r>
                        <a:rPr b="1" lang="en-GB" sz="1200">
                          <a:solidFill>
                            <a:srgbClr val="000000"/>
                          </a:solidFill>
                          <a:latin typeface="Adobe Gothic Std B"/>
                          <a:ea typeface="Adobe Gothic Std B"/>
                        </a:rPr>
                        <a:t>8</a:t>
                      </a:r>
                      <a:endParaRPr/>
                    </a:p>
                  </a:txBody>
                  <a:tcPr/>
                </a:tc>
                <a:tc>
                  <a:txBody>
                    <a:bodyPr/>
                    <a:p>
                      <a:pPr>
                        <a:lnSpc>
                          <a:spcPct val="100000"/>
                        </a:lnSpc>
                      </a:pPr>
                      <a:r>
                        <a:rPr b="1" lang="en-GB" sz="1200">
                          <a:solidFill>
                            <a:srgbClr val="000000"/>
                          </a:solidFill>
                          <a:latin typeface="Adobe Gothic Std B"/>
                          <a:ea typeface="微软雅黑"/>
                        </a:rPr>
                        <a:t>宿舍楼</a:t>
                      </a:r>
                      <a:endParaRPr/>
                    </a:p>
                  </a:txBody>
                  <a:tcPr/>
                </a:tc>
                <a:tc>
                  <a:txBody>
                    <a:bodyPr/>
                    <a:p>
                      <a:pPr algn="r">
                        <a:lnSpc>
                          <a:spcPct val="100000"/>
                        </a:lnSpc>
                      </a:pPr>
                      <a:r>
                        <a:rPr lang="en-GB" sz="1400">
                          <a:solidFill>
                            <a:srgbClr val="000000"/>
                          </a:solidFill>
                          <a:latin typeface="Arial"/>
                          <a:ea typeface="黑体"/>
                        </a:rPr>
                        <a:t>940</a:t>
                      </a:r>
                      <a:endParaRPr/>
                    </a:p>
                  </a:txBody>
                  <a:tcPr/>
                </a:tc>
                <a:tc>
                  <a:tcPr/>
                </a:tc>
                <a:tc>
                  <a:tcPr/>
                </a:tc>
              </a:tr>
              <a:tr h="293040">
                <a:tc>
                  <a:txBody>
                    <a:bodyPr/>
                    <a:p>
                      <a:pPr algn="ctr">
                        <a:lnSpc>
                          <a:spcPct val="100000"/>
                        </a:lnSpc>
                      </a:pPr>
                      <a:r>
                        <a:rPr b="1" lang="en-GB" sz="1200">
                          <a:solidFill>
                            <a:srgbClr val="000000"/>
                          </a:solidFill>
                          <a:latin typeface="Adobe Gothic Std B"/>
                          <a:ea typeface="微软雅黑"/>
                        </a:rPr>
                        <a:t>9</a:t>
                      </a:r>
                      <a:endParaRPr/>
                    </a:p>
                  </a:txBody>
                  <a:tcPr/>
                </a:tc>
                <a:tc>
                  <a:txBody>
                    <a:bodyPr/>
                    <a:p>
                      <a:pPr>
                        <a:lnSpc>
                          <a:spcPct val="100000"/>
                        </a:lnSpc>
                      </a:pPr>
                      <a:r>
                        <a:rPr b="1" lang="en-GB" sz="1200">
                          <a:solidFill>
                            <a:srgbClr val="000000"/>
                          </a:solidFill>
                          <a:latin typeface="Adobe Gothic Std B"/>
                          <a:ea typeface="微软雅黑"/>
                        </a:rPr>
                        <a:t>生活区</a:t>
                      </a:r>
                      <a:endParaRPr/>
                    </a:p>
                  </a:txBody>
                  <a:tcPr/>
                </a:tc>
                <a:tc>
                  <a:txBody>
                    <a:bodyPr/>
                    <a:p>
                      <a:pPr algn="r">
                        <a:lnSpc>
                          <a:spcPct val="100000"/>
                        </a:lnSpc>
                      </a:pPr>
                      <a:r>
                        <a:rPr lang="en-GB" sz="1400">
                          <a:solidFill>
                            <a:srgbClr val="000000"/>
                          </a:solidFill>
                          <a:latin typeface="Arial"/>
                          <a:ea typeface="黑体"/>
                        </a:rPr>
                        <a:t>17280</a:t>
                      </a:r>
                      <a:endParaRPr/>
                    </a:p>
                  </a:txBody>
                  <a:tcPr/>
                </a:tc>
                <a:tc>
                  <a:txBody>
                    <a:bodyPr/>
                    <a:p>
                      <a:pPr algn="r">
                        <a:lnSpc>
                          <a:spcPct val="100000"/>
                        </a:lnSpc>
                      </a:pPr>
                      <a:r>
                        <a:rPr lang="en-GB" sz="1400">
                          <a:solidFill>
                            <a:srgbClr val="000000"/>
                          </a:solidFill>
                          <a:latin typeface="Arial"/>
                          <a:ea typeface="黑体"/>
                        </a:rPr>
                        <a:t>13220</a:t>
                      </a:r>
                      <a:endParaRPr/>
                    </a:p>
                  </a:txBody>
                  <a:tcPr/>
                </a:tc>
                <a:tc>
                  <a:txBody>
                    <a:bodyPr/>
                    <a:p>
                      <a:pPr algn="r">
                        <a:lnSpc>
                          <a:spcPct val="100000"/>
                        </a:lnSpc>
                      </a:pPr>
                      <a:r>
                        <a:rPr lang="en-GB" sz="1400">
                          <a:solidFill>
                            <a:srgbClr val="000000"/>
                          </a:solidFill>
                          <a:latin typeface="Arial"/>
                          <a:ea typeface="黑体"/>
                        </a:rPr>
                        <a:t>600</a:t>
                      </a:r>
                      <a:endParaRPr/>
                    </a:p>
                  </a:txBody>
                  <a:tcPr/>
                </a:tc>
              </a:tr>
              <a:tr h="431640">
                <a:tc>
                  <a:txBody>
                    <a:bodyPr/>
                    <a:p>
                      <a:pPr algn="ctr">
                        <a:lnSpc>
                          <a:spcPct val="100000"/>
                        </a:lnSpc>
                      </a:pPr>
                      <a:r>
                        <a:rPr b="1" lang="en-GB" sz="1200">
                          <a:solidFill>
                            <a:srgbClr val="000000"/>
                          </a:solidFill>
                          <a:latin typeface="Adobe Gothic Std B"/>
                          <a:ea typeface="Adobe Gothic Std B"/>
                        </a:rPr>
                        <a:t>10</a:t>
                      </a:r>
                      <a:endParaRPr/>
                    </a:p>
                  </a:txBody>
                  <a:tcPr/>
                </a:tc>
                <a:tc>
                  <a:txBody>
                    <a:bodyPr/>
                    <a:p>
                      <a:pPr>
                        <a:lnSpc>
                          <a:spcPct val="100000"/>
                        </a:lnSpc>
                      </a:pPr>
                      <a:r>
                        <a:rPr b="1" lang="en-GB" sz="1200">
                          <a:solidFill>
                            <a:srgbClr val="000000"/>
                          </a:solidFill>
                          <a:latin typeface="Adobe Gothic Std B"/>
                          <a:ea typeface="微软雅黑"/>
                        </a:rPr>
                        <a:t>医院</a:t>
                      </a:r>
                      <a:endParaRPr/>
                    </a:p>
                  </a:txBody>
                  <a:tcPr/>
                </a:tc>
                <a:tc>
                  <a:txBody>
                    <a:bodyPr/>
                    <a:p>
                      <a:pPr algn="r">
                        <a:lnSpc>
                          <a:spcPct val="100000"/>
                        </a:lnSpc>
                      </a:pPr>
                      <a:r>
                        <a:rPr lang="en-GB" sz="1400">
                          <a:solidFill>
                            <a:srgbClr val="000000"/>
                          </a:solidFill>
                          <a:latin typeface="Arial"/>
                          <a:ea typeface="黑体"/>
                        </a:rPr>
                        <a:t>272</a:t>
                      </a:r>
                      <a:endParaRPr/>
                    </a:p>
                  </a:txBody>
                  <a:tcPr/>
                </a:tc>
                <a:tc>
                  <a:tcPr/>
                </a:tc>
                <a:tc>
                  <a:tcPr/>
                </a:tc>
              </a:tr>
              <a:tr h="431640">
                <a:tc>
                  <a:txBody>
                    <a:bodyPr/>
                    <a:p>
                      <a:pPr algn="ctr">
                        <a:lnSpc>
                          <a:spcPct val="100000"/>
                        </a:lnSpc>
                      </a:pPr>
                      <a:r>
                        <a:rPr b="1" lang="en-GB" sz="1200">
                          <a:solidFill>
                            <a:srgbClr val="000000"/>
                          </a:solidFill>
                          <a:latin typeface="Adobe Gothic Std B"/>
                          <a:ea typeface="Adobe Gothic Std B"/>
                        </a:rPr>
                        <a:t>11</a:t>
                      </a:r>
                      <a:endParaRPr/>
                    </a:p>
                  </a:txBody>
                  <a:tcPr/>
                </a:tc>
                <a:tc>
                  <a:txBody>
                    <a:bodyPr/>
                    <a:p>
                      <a:pPr>
                        <a:lnSpc>
                          <a:spcPct val="100000"/>
                        </a:lnSpc>
                      </a:pPr>
                      <a:r>
                        <a:rPr b="1" lang="en-GB" sz="1200">
                          <a:solidFill>
                            <a:srgbClr val="000000"/>
                          </a:solidFill>
                          <a:latin typeface="Adobe Gothic Std B"/>
                          <a:ea typeface="微软雅黑"/>
                        </a:rPr>
                        <a:t>学校</a:t>
                      </a:r>
                      <a:endParaRPr/>
                    </a:p>
                  </a:txBody>
                  <a:tcPr/>
                </a:tc>
                <a:tc>
                  <a:txBody>
                    <a:bodyPr/>
                    <a:p>
                      <a:pPr algn="r">
                        <a:lnSpc>
                          <a:spcPct val="100000"/>
                        </a:lnSpc>
                      </a:pPr>
                      <a:r>
                        <a:rPr lang="en-GB" sz="1400">
                          <a:solidFill>
                            <a:srgbClr val="000000"/>
                          </a:solidFill>
                          <a:latin typeface="Arial"/>
                          <a:ea typeface="黑体"/>
                        </a:rPr>
                        <a:t>730</a:t>
                      </a:r>
                      <a:endParaRPr/>
                    </a:p>
                  </a:txBody>
                  <a:tcPr/>
                </a:tc>
                <a:tc>
                  <a:tcPr/>
                </a:tc>
                <a:tc>
                  <a:tcPr/>
                </a:tc>
              </a:tr>
              <a:tr h="431640">
                <a:tc>
                  <a:txBody>
                    <a:bodyPr/>
                    <a:p>
                      <a:pPr algn="ctr">
                        <a:lnSpc>
                          <a:spcPct val="100000"/>
                        </a:lnSpc>
                      </a:pPr>
                      <a:r>
                        <a:rPr b="1" lang="en-GB" sz="1200">
                          <a:solidFill>
                            <a:srgbClr val="000000"/>
                          </a:solidFill>
                          <a:latin typeface="Adobe Gothic Std B"/>
                          <a:ea typeface="Adobe Gothic Std B"/>
                        </a:rPr>
                        <a:t>12</a:t>
                      </a:r>
                      <a:endParaRPr/>
                    </a:p>
                  </a:txBody>
                  <a:tcPr/>
                </a:tc>
                <a:tc>
                  <a:txBody>
                    <a:bodyPr/>
                    <a:p>
                      <a:pPr>
                        <a:lnSpc>
                          <a:spcPct val="100000"/>
                        </a:lnSpc>
                      </a:pPr>
                      <a:r>
                        <a:rPr b="1" lang="en-GB" sz="1200">
                          <a:solidFill>
                            <a:srgbClr val="000000"/>
                          </a:solidFill>
                          <a:latin typeface="Adobe Gothic Std B"/>
                          <a:ea typeface="微软雅黑"/>
                        </a:rPr>
                        <a:t>能量岛</a:t>
                      </a:r>
                      <a:endParaRPr/>
                    </a:p>
                  </a:txBody>
                  <a:tcPr/>
                </a:tc>
                <a:tc>
                  <a:txBody>
                    <a:bodyPr/>
                    <a:p>
                      <a:pPr algn="r">
                        <a:lnSpc>
                          <a:spcPct val="100000"/>
                        </a:lnSpc>
                      </a:pPr>
                      <a:r>
                        <a:rPr lang="en-GB" sz="1400">
                          <a:solidFill>
                            <a:srgbClr val="000000"/>
                          </a:solidFill>
                          <a:latin typeface="Arial"/>
                          <a:ea typeface="黑体"/>
                        </a:rPr>
                        <a:t>100</a:t>
                      </a:r>
                      <a:endParaRPr/>
                    </a:p>
                  </a:txBody>
                  <a:tcPr/>
                </a:tc>
                <a:tc>
                  <a:txBody>
                    <a:bodyPr/>
                    <a:p>
                      <a:pPr algn="r">
                        <a:lnSpc>
                          <a:spcPct val="100000"/>
                        </a:lnSpc>
                      </a:pPr>
                      <a:r>
                        <a:rPr lang="en-GB" sz="1400">
                          <a:solidFill>
                            <a:srgbClr val="000000"/>
                          </a:solidFill>
                          <a:latin typeface="Arial"/>
                          <a:ea typeface="黑体"/>
                        </a:rPr>
                        <a:t>50</a:t>
                      </a:r>
                      <a:endParaRPr/>
                    </a:p>
                  </a:txBody>
                  <a:tcPr/>
                </a:tc>
                <a:tc>
                  <a:tcPr/>
                </a:tc>
              </a:tr>
              <a:tr h="431640">
                <a:tc>
                  <a:txBody>
                    <a:bodyPr/>
                    <a:p>
                      <a:pPr algn="ctr">
                        <a:lnSpc>
                          <a:spcPct val="100000"/>
                        </a:lnSpc>
                      </a:pPr>
                      <a:r>
                        <a:rPr b="1" lang="en-GB" sz="1200">
                          <a:solidFill>
                            <a:srgbClr val="000000"/>
                          </a:solidFill>
                          <a:latin typeface="Adobe Gothic Std B"/>
                          <a:ea typeface="微软雅黑"/>
                        </a:rPr>
                        <a:t>13</a:t>
                      </a:r>
                      <a:endParaRPr/>
                    </a:p>
                  </a:txBody>
                  <a:tcPr/>
                </a:tc>
                <a:tc>
                  <a:txBody>
                    <a:bodyPr/>
                    <a:p>
                      <a:pPr>
                        <a:lnSpc>
                          <a:spcPct val="100000"/>
                        </a:lnSpc>
                      </a:pPr>
                      <a:r>
                        <a:rPr b="1" lang="en-GB" sz="1200">
                          <a:solidFill>
                            <a:srgbClr val="000000"/>
                          </a:solidFill>
                          <a:latin typeface="Adobe Gothic Std B"/>
                          <a:ea typeface="微软雅黑"/>
                        </a:rPr>
                        <a:t>预留</a:t>
                      </a:r>
                      <a:endParaRPr/>
                    </a:p>
                  </a:txBody>
                  <a:tcPr/>
                </a:tc>
                <a:tc>
                  <a:tcPr/>
                </a:tc>
                <a:tc>
                  <a:txBody>
                    <a:bodyPr/>
                    <a:p>
                      <a:pPr algn="r">
                        <a:lnSpc>
                          <a:spcPct val="100000"/>
                        </a:lnSpc>
                      </a:pPr>
                      <a:r>
                        <a:rPr lang="en-GB" sz="1400">
                          <a:solidFill>
                            <a:srgbClr val="000000"/>
                          </a:solidFill>
                          <a:latin typeface="Arial"/>
                          <a:ea typeface="黑体"/>
                        </a:rPr>
                        <a:t>2400</a:t>
                      </a:r>
                      <a:endParaRPr/>
                    </a:p>
                  </a:txBody>
                  <a:tcPr/>
                </a:tc>
                <a:tc>
                  <a:tcPr/>
                </a:tc>
              </a:tr>
              <a:tr h="431640">
                <a:tc>
                  <a:txBody>
                    <a:bodyPr/>
                    <a:p>
                      <a:pPr algn="ctr">
                        <a:lnSpc>
                          <a:spcPct val="100000"/>
                        </a:lnSpc>
                      </a:pPr>
                      <a:r>
                        <a:rPr b="1" lang="en-GB" sz="1200">
                          <a:solidFill>
                            <a:srgbClr val="000000"/>
                          </a:solidFill>
                          <a:latin typeface="Adobe Gothic Std B"/>
                          <a:ea typeface="微软雅黑"/>
                        </a:rPr>
                        <a:t>合计</a:t>
                      </a:r>
                      <a:endParaRPr/>
                    </a:p>
                  </a:txBody>
                  <a:tcPr/>
                </a:tc>
                <a:tc>
                  <a:tcPr/>
                </a:tc>
                <a:tc>
                  <a:txBody>
                    <a:bodyPr/>
                    <a:p>
                      <a:pPr algn="r">
                        <a:lnSpc>
                          <a:spcPct val="100000"/>
                        </a:lnSpc>
                      </a:pPr>
                      <a:r>
                        <a:rPr lang="en-GB" sz="1400">
                          <a:solidFill>
                            <a:srgbClr val="000000"/>
                          </a:solidFill>
                          <a:latin typeface="Arial"/>
                          <a:ea typeface="黑体"/>
                        </a:rPr>
                        <a:t>5419</a:t>
                      </a:r>
                      <a:endParaRPr/>
                    </a:p>
                  </a:txBody>
                  <a:tcPr/>
                </a:tc>
                <a:tc>
                  <a:txBody>
                    <a:bodyPr/>
                    <a:p>
                      <a:pPr algn="r">
                        <a:lnSpc>
                          <a:spcPct val="100000"/>
                        </a:lnSpc>
                      </a:pPr>
                      <a:r>
                        <a:rPr lang="en-GB" sz="1400">
                          <a:solidFill>
                            <a:srgbClr val="000000"/>
                          </a:solidFill>
                          <a:latin typeface="Arial"/>
                          <a:ea typeface="黑体"/>
                        </a:rPr>
                        <a:t>27220</a:t>
                      </a:r>
                      <a:endParaRPr/>
                    </a:p>
                  </a:txBody>
                  <a:tcPr/>
                </a:tc>
                <a:tc>
                  <a:txBody>
                    <a:bodyPr/>
                    <a:p>
                      <a:pPr algn="r">
                        <a:lnSpc>
                          <a:spcPct val="100000"/>
                        </a:lnSpc>
                      </a:pPr>
                      <a:r>
                        <a:rPr lang="en-GB" sz="1400">
                          <a:solidFill>
                            <a:srgbClr val="000000"/>
                          </a:solidFill>
                          <a:latin typeface="Arial"/>
                          <a:ea typeface="黑体"/>
                        </a:rPr>
                        <a:t>1717</a:t>
                      </a:r>
                      <a:endParaRPr/>
                    </a:p>
                  </a:txBody>
                  <a:tcPr/>
                </a:tc>
              </a:tr>
            </a:tbl>
          </a:graphicData>
        </a:graphic>
      </p:graphicFrame>
      <p:sp>
        <p:nvSpPr>
          <p:cNvPr id="423" name="CustomShape 14"/>
          <p:cNvSpPr/>
          <p:nvPr/>
        </p:nvSpPr>
        <p:spPr>
          <a:xfrm>
            <a:off x="1369080" y="216360"/>
            <a:ext cx="1509120" cy="603000"/>
          </a:xfrm>
          <a:prstGeom prst="chevron">
            <a:avLst>
              <a:gd name="adj" fmla="val 50000"/>
            </a:avLst>
          </a:prstGeom>
          <a:solidFill>
            <a:srgbClr val="bfbfbf"/>
          </a:solidFill>
          <a:ln>
            <a:noFill/>
          </a:ln>
        </p:spPr>
      </p:sp>
      <p:sp>
        <p:nvSpPr>
          <p:cNvPr id="424" name="CustomShape 15"/>
          <p:cNvSpPr/>
          <p:nvPr/>
        </p:nvSpPr>
        <p:spPr>
          <a:xfrm>
            <a:off x="2581920" y="216360"/>
            <a:ext cx="1509120" cy="603000"/>
          </a:xfrm>
          <a:prstGeom prst="chevron">
            <a:avLst>
              <a:gd name="adj" fmla="val 50000"/>
            </a:avLst>
          </a:prstGeom>
          <a:solidFill>
            <a:srgbClr val="bfbfbf"/>
          </a:solidFill>
          <a:ln>
            <a:noFill/>
          </a:ln>
        </p:spPr>
      </p:sp>
      <p:sp>
        <p:nvSpPr>
          <p:cNvPr id="425" name="CustomShape 16"/>
          <p:cNvSpPr/>
          <p:nvPr/>
        </p:nvSpPr>
        <p:spPr>
          <a:xfrm>
            <a:off x="3794400" y="222840"/>
            <a:ext cx="1509120" cy="603000"/>
          </a:xfrm>
          <a:prstGeom prst="chevron">
            <a:avLst>
              <a:gd name="adj" fmla="val 50000"/>
            </a:avLst>
          </a:prstGeom>
          <a:solidFill>
            <a:srgbClr val="bfbfbf"/>
          </a:solidFill>
          <a:ln>
            <a:noFill/>
          </a:ln>
        </p:spPr>
      </p:sp>
      <p:sp>
        <p:nvSpPr>
          <p:cNvPr id="426" name="CustomShape 17"/>
          <p:cNvSpPr/>
          <p:nvPr/>
        </p:nvSpPr>
        <p:spPr>
          <a:xfrm>
            <a:off x="4978800" y="201960"/>
            <a:ext cx="1509120" cy="603000"/>
          </a:xfrm>
          <a:prstGeom prst="chevron">
            <a:avLst>
              <a:gd name="adj" fmla="val 50000"/>
            </a:avLst>
          </a:prstGeom>
          <a:solidFill>
            <a:srgbClr val="bfbfbf"/>
          </a:solidFill>
          <a:ln>
            <a:noFill/>
          </a:ln>
        </p:spPr>
      </p:sp>
      <p:sp>
        <p:nvSpPr>
          <p:cNvPr id="427" name="CustomShape 18"/>
          <p:cNvSpPr/>
          <p:nvPr/>
        </p:nvSpPr>
        <p:spPr>
          <a:xfrm>
            <a:off x="6199200" y="216360"/>
            <a:ext cx="1509120" cy="603000"/>
          </a:xfrm>
          <a:prstGeom prst="chevron">
            <a:avLst>
              <a:gd name="adj" fmla="val 50000"/>
            </a:avLst>
          </a:prstGeom>
          <a:solidFill>
            <a:srgbClr val="bfbfbf"/>
          </a:solidFill>
          <a:ln>
            <a:noFill/>
          </a:ln>
        </p:spPr>
      </p:sp>
      <p:sp>
        <p:nvSpPr>
          <p:cNvPr id="428" name="CustomShape 19"/>
          <p:cNvSpPr/>
          <p:nvPr/>
        </p:nvSpPr>
        <p:spPr>
          <a:xfrm>
            <a:off x="7408080" y="222840"/>
            <a:ext cx="1509120" cy="603000"/>
          </a:xfrm>
          <a:prstGeom prst="chevron">
            <a:avLst>
              <a:gd name="adj" fmla="val 50000"/>
            </a:avLst>
          </a:prstGeom>
          <a:solidFill>
            <a:srgbClr val="bfbfbf"/>
          </a:solidFill>
          <a:ln>
            <a:noFill/>
          </a:ln>
        </p:spPr>
      </p:sp>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29" name="Picture 2" descr=""/>
          <p:cNvPicPr/>
          <p:nvPr/>
        </p:nvPicPr>
        <p:blipFill>
          <a:blip r:embed="rId1"/>
          <a:stretch>
            <a:fillRect/>
          </a:stretch>
        </p:blipFill>
        <p:spPr>
          <a:xfrm>
            <a:off x="247680" y="961920"/>
            <a:ext cx="4244760" cy="5394960"/>
          </a:xfrm>
          <a:prstGeom prst="rect">
            <a:avLst/>
          </a:prstGeom>
          <a:ln>
            <a:noFill/>
          </a:ln>
        </p:spPr>
      </p:pic>
      <p:sp>
        <p:nvSpPr>
          <p:cNvPr id="430" name="CustomShape 1"/>
          <p:cNvSpPr/>
          <p:nvPr/>
        </p:nvSpPr>
        <p:spPr>
          <a:xfrm>
            <a:off x="1328760" y="5184000"/>
            <a:ext cx="2374560" cy="1134000"/>
          </a:xfrm>
          <a:prstGeom prst="roundRect">
            <a:avLst>
              <a:gd name="adj" fmla="val 16667"/>
            </a:avLst>
          </a:prstGeom>
          <a:solidFill>
            <a:srgbClr val="ffff00"/>
          </a:solidFill>
          <a:ln w="28440">
            <a:solidFill>
              <a:srgbClr val="ffffff"/>
            </a:solidFill>
            <a:round/>
          </a:ln>
        </p:spPr>
        <p:txBody>
          <a:bodyPr lIns="90000" rIns="90000" tIns="45000" bIns="45000" anchor="ctr"/>
          <a:p>
            <a:pPr algn="ctr">
              <a:lnSpc>
                <a:spcPct val="100000"/>
              </a:lnSpc>
            </a:pPr>
            <a:r>
              <a:rPr b="1" lang="en-GB" sz="1200">
                <a:solidFill>
                  <a:srgbClr val="000000"/>
                </a:solidFill>
                <a:latin typeface="Arial"/>
                <a:ea typeface="宋体"/>
              </a:rPr>
              <a:t>1</a:t>
            </a:r>
            <a:endParaRPr/>
          </a:p>
        </p:txBody>
      </p:sp>
      <p:sp>
        <p:nvSpPr>
          <p:cNvPr id="431" name="CustomShape 2"/>
          <p:cNvSpPr/>
          <p:nvPr/>
        </p:nvSpPr>
        <p:spPr>
          <a:xfrm>
            <a:off x="1328760" y="3899520"/>
            <a:ext cx="2374560" cy="1294560"/>
          </a:xfrm>
          <a:prstGeom prst="roundRect">
            <a:avLst>
              <a:gd name="adj" fmla="val 16667"/>
            </a:avLst>
          </a:prstGeom>
          <a:solidFill>
            <a:srgbClr val="bbe0e3"/>
          </a:solidFill>
          <a:ln w="28440">
            <a:solidFill>
              <a:srgbClr val="ffffff"/>
            </a:solidFill>
            <a:round/>
          </a:ln>
        </p:spPr>
        <p:txBody>
          <a:bodyPr lIns="90000" rIns="90000" tIns="45000" bIns="45000" anchor="ctr"/>
          <a:p>
            <a:pPr algn="ctr">
              <a:lnSpc>
                <a:spcPct val="100000"/>
              </a:lnSpc>
            </a:pPr>
            <a:r>
              <a:rPr b="1" lang="en-GB" sz="1400">
                <a:solidFill>
                  <a:srgbClr val="000000"/>
                </a:solidFill>
                <a:latin typeface="Arial"/>
                <a:ea typeface="宋体"/>
              </a:rPr>
              <a:t>3</a:t>
            </a:r>
            <a:endParaRPr/>
          </a:p>
        </p:txBody>
      </p:sp>
      <p:sp>
        <p:nvSpPr>
          <p:cNvPr id="432" name="CustomShape 3"/>
          <p:cNvSpPr/>
          <p:nvPr/>
        </p:nvSpPr>
        <p:spPr>
          <a:xfrm>
            <a:off x="1377360" y="986040"/>
            <a:ext cx="3115080" cy="1282680"/>
          </a:xfrm>
          <a:prstGeom prst="roundRect">
            <a:avLst>
              <a:gd name="adj" fmla="val 16667"/>
            </a:avLst>
          </a:prstGeom>
          <a:solidFill>
            <a:srgbClr val="92d050"/>
          </a:solidFill>
          <a:ln w="28440">
            <a:solidFill>
              <a:srgbClr val="ffffff"/>
            </a:solidFill>
            <a:round/>
          </a:ln>
        </p:spPr>
        <p:txBody>
          <a:bodyPr lIns="90000" rIns="90000" tIns="45000" bIns="45000" anchor="ctr"/>
          <a:p>
            <a:pPr algn="ctr">
              <a:lnSpc>
                <a:spcPct val="100000"/>
              </a:lnSpc>
            </a:pPr>
            <a:r>
              <a:rPr b="1" lang="en-GB" sz="1200">
                <a:solidFill>
                  <a:srgbClr val="000000"/>
                </a:solidFill>
                <a:latin typeface="Arial"/>
                <a:ea typeface="宋体"/>
              </a:rPr>
              <a:t>9</a:t>
            </a:r>
            <a:endParaRPr/>
          </a:p>
        </p:txBody>
      </p:sp>
      <p:sp>
        <p:nvSpPr>
          <p:cNvPr id="433" name="CustomShape 4"/>
          <p:cNvSpPr/>
          <p:nvPr/>
        </p:nvSpPr>
        <p:spPr>
          <a:xfrm>
            <a:off x="3119760" y="1222920"/>
            <a:ext cx="516240" cy="490320"/>
          </a:xfrm>
          <a:prstGeom prst="ellipse">
            <a:avLst/>
          </a:prstGeom>
          <a:solidFill>
            <a:srgbClr val="00b050"/>
          </a:solidFill>
          <a:ln w="28440">
            <a:solidFill>
              <a:srgbClr val="ffffff"/>
            </a:solidFill>
            <a:round/>
          </a:ln>
        </p:spPr>
        <p:txBody>
          <a:bodyPr lIns="90000" rIns="90000" tIns="45000" bIns="45000" anchor="ctr"/>
          <a:p>
            <a:pPr algn="ctr">
              <a:lnSpc>
                <a:spcPct val="100000"/>
              </a:lnSpc>
            </a:pPr>
            <a:r>
              <a:rPr b="1" lang="en-GB" sz="1200">
                <a:solidFill>
                  <a:srgbClr val="000000"/>
                </a:solidFill>
                <a:latin typeface="Arial"/>
                <a:ea typeface="宋体"/>
              </a:rPr>
              <a:t>11</a:t>
            </a:r>
            <a:endParaRPr/>
          </a:p>
        </p:txBody>
      </p:sp>
      <p:sp>
        <p:nvSpPr>
          <p:cNvPr id="434" name="CustomShape 5"/>
          <p:cNvSpPr/>
          <p:nvPr/>
        </p:nvSpPr>
        <p:spPr>
          <a:xfrm>
            <a:off x="2604240" y="5847840"/>
            <a:ext cx="848880" cy="296280"/>
          </a:xfrm>
          <a:prstGeom prst="ellipse">
            <a:avLst/>
          </a:prstGeom>
          <a:solidFill>
            <a:srgbClr val="ffc000"/>
          </a:solidFill>
          <a:ln w="28440">
            <a:solidFill>
              <a:srgbClr val="ffffff"/>
            </a:solidFill>
            <a:round/>
          </a:ln>
        </p:spPr>
        <p:txBody>
          <a:bodyPr lIns="90000" rIns="90000" tIns="45000" bIns="45000" anchor="ctr"/>
          <a:p>
            <a:pPr algn="ctr">
              <a:lnSpc>
                <a:spcPct val="100000"/>
              </a:lnSpc>
            </a:pPr>
            <a:r>
              <a:rPr b="1" lang="en-GB" sz="1200">
                <a:solidFill>
                  <a:srgbClr val="000000"/>
                </a:solidFill>
                <a:latin typeface="Arial"/>
                <a:ea typeface="宋体"/>
              </a:rPr>
              <a:t>2</a:t>
            </a:r>
            <a:endParaRPr/>
          </a:p>
        </p:txBody>
      </p:sp>
      <p:sp>
        <p:nvSpPr>
          <p:cNvPr id="435" name="CustomShape 6"/>
          <p:cNvSpPr/>
          <p:nvPr/>
        </p:nvSpPr>
        <p:spPr>
          <a:xfrm>
            <a:off x="1743480" y="1653840"/>
            <a:ext cx="517680" cy="490320"/>
          </a:xfrm>
          <a:prstGeom prst="ellipse">
            <a:avLst/>
          </a:prstGeom>
          <a:solidFill>
            <a:srgbClr val="00b050"/>
          </a:solidFill>
          <a:ln w="28440">
            <a:solidFill>
              <a:srgbClr val="ffffff"/>
            </a:solidFill>
            <a:round/>
          </a:ln>
        </p:spPr>
        <p:txBody>
          <a:bodyPr lIns="90000" rIns="90000" tIns="45000" bIns="45000" anchor="ctr"/>
          <a:p>
            <a:pPr algn="ctr">
              <a:lnSpc>
                <a:spcPct val="100000"/>
              </a:lnSpc>
            </a:pPr>
            <a:r>
              <a:rPr b="1" lang="en-GB" sz="1200">
                <a:solidFill>
                  <a:srgbClr val="000000"/>
                </a:solidFill>
                <a:latin typeface="Arial"/>
                <a:ea typeface="宋体"/>
              </a:rPr>
              <a:t>10</a:t>
            </a:r>
            <a:endParaRPr/>
          </a:p>
        </p:txBody>
      </p:sp>
      <p:sp>
        <p:nvSpPr>
          <p:cNvPr id="436" name="CustomShape 7"/>
          <p:cNvSpPr/>
          <p:nvPr/>
        </p:nvSpPr>
        <p:spPr>
          <a:xfrm>
            <a:off x="1805760" y="2563920"/>
            <a:ext cx="516240" cy="545400"/>
          </a:xfrm>
          <a:prstGeom prst="ellipse">
            <a:avLst/>
          </a:prstGeom>
          <a:solidFill>
            <a:srgbClr val="ff0000"/>
          </a:solidFill>
          <a:ln w="28440">
            <a:solidFill>
              <a:srgbClr val="ffffff"/>
            </a:solidFill>
            <a:round/>
          </a:ln>
        </p:spPr>
        <p:txBody>
          <a:bodyPr lIns="90000" rIns="90000" tIns="45000" bIns="45000" anchor="ctr"/>
          <a:p>
            <a:pPr algn="ctr">
              <a:lnSpc>
                <a:spcPct val="100000"/>
              </a:lnSpc>
            </a:pPr>
            <a:r>
              <a:rPr b="1" lang="en-GB" sz="1200">
                <a:solidFill>
                  <a:srgbClr val="000000"/>
                </a:solidFill>
                <a:latin typeface="Arial"/>
                <a:ea typeface="宋体"/>
              </a:rPr>
              <a:t>12</a:t>
            </a:r>
            <a:endParaRPr/>
          </a:p>
        </p:txBody>
      </p:sp>
      <p:sp>
        <p:nvSpPr>
          <p:cNvPr id="437" name="CustomShape 8"/>
          <p:cNvSpPr/>
          <p:nvPr/>
        </p:nvSpPr>
        <p:spPr>
          <a:xfrm>
            <a:off x="2049480" y="3959640"/>
            <a:ext cx="365400" cy="364680"/>
          </a:xfrm>
          <a:prstGeom prst="ellipse">
            <a:avLst/>
          </a:prstGeom>
          <a:solidFill>
            <a:srgbClr val="0070c0"/>
          </a:solidFill>
          <a:ln w="28440">
            <a:solidFill>
              <a:srgbClr val="ffffff"/>
            </a:solidFill>
            <a:round/>
          </a:ln>
        </p:spPr>
        <p:txBody>
          <a:bodyPr lIns="90000" rIns="90000" tIns="45000" bIns="45000" anchor="ctr"/>
          <a:p>
            <a:pPr algn="ctr">
              <a:lnSpc>
                <a:spcPct val="100000"/>
              </a:lnSpc>
            </a:pPr>
            <a:r>
              <a:rPr b="1" lang="en-GB" sz="1200">
                <a:solidFill>
                  <a:srgbClr val="000000"/>
                </a:solidFill>
                <a:latin typeface="Arial"/>
                <a:ea typeface="宋体"/>
              </a:rPr>
              <a:t>4</a:t>
            </a:r>
            <a:endParaRPr/>
          </a:p>
        </p:txBody>
      </p:sp>
      <p:sp>
        <p:nvSpPr>
          <p:cNvPr id="438" name="CustomShape 9"/>
          <p:cNvSpPr/>
          <p:nvPr/>
        </p:nvSpPr>
        <p:spPr>
          <a:xfrm>
            <a:off x="2721240" y="3959640"/>
            <a:ext cx="365400" cy="364680"/>
          </a:xfrm>
          <a:prstGeom prst="ellipse">
            <a:avLst/>
          </a:prstGeom>
          <a:solidFill>
            <a:srgbClr val="0070c0"/>
          </a:solidFill>
          <a:ln w="28440">
            <a:solidFill>
              <a:srgbClr val="ffffff"/>
            </a:solidFill>
            <a:round/>
          </a:ln>
        </p:spPr>
        <p:txBody>
          <a:bodyPr lIns="90000" rIns="90000" tIns="45000" bIns="45000" anchor="ctr"/>
          <a:p>
            <a:pPr algn="ctr">
              <a:lnSpc>
                <a:spcPct val="100000"/>
              </a:lnSpc>
            </a:pPr>
            <a:r>
              <a:rPr b="1" lang="en-GB" sz="1200">
                <a:solidFill>
                  <a:srgbClr val="000000"/>
                </a:solidFill>
                <a:latin typeface="Arial"/>
                <a:ea typeface="宋体"/>
              </a:rPr>
              <a:t>8</a:t>
            </a:r>
            <a:endParaRPr/>
          </a:p>
        </p:txBody>
      </p:sp>
      <p:sp>
        <p:nvSpPr>
          <p:cNvPr id="439" name="CustomShape 10"/>
          <p:cNvSpPr/>
          <p:nvPr/>
        </p:nvSpPr>
        <p:spPr>
          <a:xfrm>
            <a:off x="3210120" y="4325040"/>
            <a:ext cx="365400" cy="363240"/>
          </a:xfrm>
          <a:prstGeom prst="ellipse">
            <a:avLst/>
          </a:prstGeom>
          <a:solidFill>
            <a:srgbClr val="0070c0"/>
          </a:solidFill>
          <a:ln w="28440">
            <a:solidFill>
              <a:srgbClr val="ffffff"/>
            </a:solidFill>
            <a:round/>
          </a:ln>
        </p:spPr>
        <p:txBody>
          <a:bodyPr lIns="90000" rIns="90000" tIns="45000" bIns="45000" anchor="ctr"/>
          <a:p>
            <a:pPr algn="ctr">
              <a:lnSpc>
                <a:spcPct val="100000"/>
              </a:lnSpc>
            </a:pPr>
            <a:r>
              <a:rPr b="1" lang="en-GB" sz="1200">
                <a:solidFill>
                  <a:srgbClr val="000000"/>
                </a:solidFill>
                <a:latin typeface="Arial"/>
                <a:ea typeface="宋体"/>
              </a:rPr>
              <a:t>5</a:t>
            </a:r>
            <a:endParaRPr/>
          </a:p>
        </p:txBody>
      </p:sp>
      <p:sp>
        <p:nvSpPr>
          <p:cNvPr id="440" name="CustomShape 11"/>
          <p:cNvSpPr/>
          <p:nvPr/>
        </p:nvSpPr>
        <p:spPr>
          <a:xfrm>
            <a:off x="2721240" y="4445280"/>
            <a:ext cx="365400" cy="363240"/>
          </a:xfrm>
          <a:prstGeom prst="ellipse">
            <a:avLst/>
          </a:prstGeom>
          <a:solidFill>
            <a:srgbClr val="0070c0"/>
          </a:solidFill>
          <a:ln w="28440">
            <a:solidFill>
              <a:srgbClr val="ffffff"/>
            </a:solidFill>
            <a:round/>
          </a:ln>
        </p:spPr>
        <p:txBody>
          <a:bodyPr lIns="90000" rIns="90000" tIns="45000" bIns="45000" anchor="ctr"/>
          <a:p>
            <a:pPr algn="ctr">
              <a:lnSpc>
                <a:spcPct val="100000"/>
              </a:lnSpc>
            </a:pPr>
            <a:r>
              <a:rPr b="1" lang="en-GB" sz="1200">
                <a:solidFill>
                  <a:srgbClr val="000000"/>
                </a:solidFill>
                <a:latin typeface="Arial"/>
                <a:ea typeface="宋体"/>
              </a:rPr>
              <a:t>6</a:t>
            </a:r>
            <a:endParaRPr/>
          </a:p>
        </p:txBody>
      </p:sp>
      <p:sp>
        <p:nvSpPr>
          <p:cNvPr id="441" name="CustomShape 12"/>
          <p:cNvSpPr/>
          <p:nvPr/>
        </p:nvSpPr>
        <p:spPr>
          <a:xfrm>
            <a:off x="1743480" y="4627440"/>
            <a:ext cx="366840" cy="364680"/>
          </a:xfrm>
          <a:prstGeom prst="ellipse">
            <a:avLst/>
          </a:prstGeom>
          <a:solidFill>
            <a:srgbClr val="0070c0"/>
          </a:solidFill>
          <a:ln w="28440">
            <a:solidFill>
              <a:srgbClr val="ffffff"/>
            </a:solidFill>
            <a:round/>
          </a:ln>
        </p:spPr>
        <p:txBody>
          <a:bodyPr lIns="90000" rIns="90000" tIns="45000" bIns="45000" anchor="ctr"/>
          <a:p>
            <a:pPr algn="ctr">
              <a:lnSpc>
                <a:spcPct val="100000"/>
              </a:lnSpc>
            </a:pPr>
            <a:r>
              <a:rPr b="1" lang="en-GB" sz="1200">
                <a:solidFill>
                  <a:srgbClr val="000000"/>
                </a:solidFill>
                <a:latin typeface="Arial"/>
                <a:ea typeface="宋体"/>
              </a:rPr>
              <a:t>7</a:t>
            </a:r>
            <a:endParaRPr/>
          </a:p>
        </p:txBody>
      </p:sp>
      <p:graphicFrame>
        <p:nvGraphicFramePr>
          <p:cNvPr id="442" name="Table 13"/>
          <p:cNvGraphicFramePr/>
          <p:nvPr/>
        </p:nvGraphicFramePr>
        <p:xfrm>
          <a:off x="4572000" y="929520"/>
          <a:ext cx="4571280" cy="5427360"/>
        </p:xfrm>
        <a:graphic>
          <a:graphicData uri="http://schemas.openxmlformats.org/drawingml/2006/table">
            <a:tbl>
              <a:tblPr/>
              <a:tblGrid>
                <a:gridCol w="565920"/>
                <a:gridCol w="989640"/>
                <a:gridCol w="1174680"/>
                <a:gridCol w="898560"/>
                <a:gridCol w="942840"/>
              </a:tblGrid>
              <a:tr h="631800">
                <a:tc>
                  <a:txBody>
                    <a:bodyPr/>
                    <a:p>
                      <a:pPr algn="ctr">
                        <a:lnSpc>
                          <a:spcPct val="100000"/>
                        </a:lnSpc>
                      </a:pPr>
                      <a:r>
                        <a:rPr b="1" lang="en-GB" sz="1200">
                          <a:solidFill>
                            <a:srgbClr val="7030a0"/>
                          </a:solidFill>
                          <a:latin typeface="微软雅黑"/>
                          <a:ea typeface="微软雅黑"/>
                        </a:rPr>
                        <a:t>序号</a:t>
                      </a:r>
                      <a:endParaRPr/>
                    </a:p>
                  </a:txBody>
                  <a:tcPr/>
                </a:tc>
                <a:tc>
                  <a:txBody>
                    <a:bodyPr/>
                    <a:p>
                      <a:pPr algn="ctr">
                        <a:lnSpc>
                          <a:spcPct val="100000"/>
                        </a:lnSpc>
                      </a:pPr>
                      <a:r>
                        <a:rPr b="1" lang="en-GB" sz="1200">
                          <a:solidFill>
                            <a:srgbClr val="7030a0"/>
                          </a:solidFill>
                          <a:latin typeface="微软雅黑"/>
                          <a:ea typeface="微软雅黑"/>
                        </a:rPr>
                        <a:t>地点</a:t>
                      </a:r>
                      <a:endParaRPr/>
                    </a:p>
                  </a:txBody>
                  <a:tcPr/>
                </a:tc>
                <a:tc>
                  <a:txBody>
                    <a:bodyPr/>
                    <a:p>
                      <a:pPr algn="ctr">
                        <a:lnSpc>
                          <a:spcPct val="100000"/>
                        </a:lnSpc>
                      </a:pPr>
                      <a:r>
                        <a:rPr b="1" lang="en-GB" sz="1200">
                          <a:solidFill>
                            <a:srgbClr val="7030a0"/>
                          </a:solidFill>
                          <a:latin typeface="微软雅黑"/>
                          <a:ea typeface="微软雅黑"/>
                        </a:rPr>
                        <a:t>Method of energy supply</a:t>
                      </a:r>
                      <a:endParaRPr/>
                    </a:p>
                  </a:txBody>
                  <a:tcPr/>
                </a:tc>
                <a:tc>
                  <a:tcPr/>
                </a:tc>
                <a:tc>
                  <a:tcPr/>
                </a:tc>
              </a:tr>
              <a:tr h="451800">
                <a:tc>
                  <a:txBody>
                    <a:bodyPr/>
                    <a:p>
                      <a:pPr algn="ctr">
                        <a:lnSpc>
                          <a:spcPct val="100000"/>
                        </a:lnSpc>
                      </a:pPr>
                      <a:r>
                        <a:rPr b="1" lang="en-GB" sz="1200">
                          <a:solidFill>
                            <a:srgbClr val="7030a0"/>
                          </a:solidFill>
                          <a:latin typeface="微软雅黑"/>
                          <a:ea typeface="微软雅黑"/>
                        </a:rPr>
                        <a:t>Cooling</a:t>
                      </a:r>
                      <a:endParaRPr/>
                    </a:p>
                  </a:txBody>
                  <a:tcPr/>
                </a:tc>
                <a:tc>
                  <a:txBody>
                    <a:bodyPr/>
                    <a:p>
                      <a:pPr algn="ctr">
                        <a:lnSpc>
                          <a:spcPct val="100000"/>
                        </a:lnSpc>
                      </a:pPr>
                      <a:r>
                        <a:rPr b="1" lang="en-GB" sz="1200">
                          <a:solidFill>
                            <a:srgbClr val="7030a0"/>
                          </a:solidFill>
                          <a:latin typeface="微软雅黑"/>
                          <a:ea typeface="微软雅黑"/>
                        </a:rPr>
                        <a:t>Heat</a:t>
                      </a:r>
                      <a:endParaRPr/>
                    </a:p>
                  </a:txBody>
                  <a:tcPr/>
                </a:tc>
                <a:tc>
                  <a:txBody>
                    <a:bodyPr/>
                    <a:p>
                      <a:pPr algn="ctr">
                        <a:lnSpc>
                          <a:spcPct val="100000"/>
                        </a:lnSpc>
                      </a:pPr>
                      <a:r>
                        <a:rPr b="1" lang="en-GB" sz="1200">
                          <a:solidFill>
                            <a:srgbClr val="7030a0"/>
                          </a:solidFill>
                          <a:latin typeface="微软雅黑"/>
                          <a:ea typeface="微软雅黑"/>
                        </a:rPr>
                        <a:t>Elec</a:t>
                      </a:r>
                      <a:endParaRPr/>
                    </a:p>
                  </a:txBody>
                  <a:tcPr/>
                </a:tc>
                <a:tc>
                  <a:tcPr/>
                </a:tc>
                <a:tc>
                  <a:tcPr/>
                </a:tc>
              </a:tr>
              <a:tr h="891000">
                <a:tc>
                  <a:txBody>
                    <a:bodyPr/>
                    <a:p>
                      <a:pPr algn="ctr">
                        <a:lnSpc>
                          <a:spcPct val="100000"/>
                        </a:lnSpc>
                      </a:pPr>
                      <a:r>
                        <a:rPr b="1" lang="en-GB" sz="1200">
                          <a:solidFill>
                            <a:srgbClr val="000000"/>
                          </a:solidFill>
                          <a:latin typeface="Adobe Gothic Std B"/>
                          <a:ea typeface="Adobe Gothic Std B"/>
                        </a:rPr>
                        <a:t>1</a:t>
                      </a:r>
                      <a:endParaRPr/>
                    </a:p>
                  </a:txBody>
                  <a:tcPr/>
                </a:tc>
                <a:tc>
                  <a:txBody>
                    <a:bodyPr/>
                    <a:p>
                      <a:pPr>
                        <a:lnSpc>
                          <a:spcPct val="100000"/>
                        </a:lnSpc>
                      </a:pPr>
                      <a:r>
                        <a:rPr b="1" lang="en-GB" sz="1200">
                          <a:solidFill>
                            <a:srgbClr val="000000"/>
                          </a:solidFill>
                          <a:latin typeface="Adobe Gothic Std B"/>
                          <a:ea typeface="微软雅黑"/>
                        </a:rPr>
                        <a:t>厂南半区</a:t>
                      </a:r>
                      <a:endParaRPr/>
                    </a:p>
                  </a:txBody>
                  <a:tcPr/>
                </a:tc>
                <a:tc>
                  <a:tcPr/>
                </a:tc>
                <a:tc>
                  <a:txBody>
                    <a:bodyPr/>
                    <a:p>
                      <a:pPr algn="r">
                        <a:lnSpc>
                          <a:spcPct val="100000"/>
                        </a:lnSpc>
                      </a:pPr>
                      <a:r>
                        <a:rPr lang="en-GB" sz="1400">
                          <a:solidFill>
                            <a:srgbClr val="000000"/>
                          </a:solidFill>
                          <a:latin typeface="Arial"/>
                          <a:ea typeface="黑体"/>
                        </a:rPr>
                        <a:t>Central heating (dom boilers)</a:t>
                      </a:r>
                      <a:endParaRPr/>
                    </a:p>
                  </a:txBody>
                  <a:tcPr/>
                </a:tc>
                <a:tc>
                  <a:txBody>
                    <a:bodyPr/>
                    <a:p>
                      <a:pPr algn="r">
                        <a:lnSpc>
                          <a:spcPct val="100000"/>
                        </a:lnSpc>
                      </a:pPr>
                      <a:r>
                        <a:rPr lang="en-GB" sz="1400">
                          <a:solidFill>
                            <a:srgbClr val="000000"/>
                          </a:solidFill>
                          <a:latin typeface="Arial"/>
                          <a:ea typeface="黑体"/>
                        </a:rPr>
                        <a:t>110kV Substation</a:t>
                      </a:r>
                      <a:endParaRPr/>
                    </a:p>
                  </a:txBody>
                  <a:tcPr/>
                </a:tc>
              </a:tr>
              <a:tr h="431640">
                <a:tc>
                  <a:txBody>
                    <a:bodyPr/>
                    <a:p>
                      <a:pPr algn="ctr">
                        <a:lnSpc>
                          <a:spcPct val="100000"/>
                        </a:lnSpc>
                      </a:pPr>
                      <a:r>
                        <a:rPr b="1" lang="en-GB" sz="1200">
                          <a:solidFill>
                            <a:srgbClr val="000000"/>
                          </a:solidFill>
                          <a:latin typeface="Adobe Gothic Std B"/>
                          <a:ea typeface="Adobe Gothic Std B"/>
                        </a:rPr>
                        <a:t>2</a:t>
                      </a:r>
                      <a:endParaRPr/>
                    </a:p>
                  </a:txBody>
                  <a:tcPr/>
                </a:tc>
                <a:tc>
                  <a:txBody>
                    <a:bodyPr/>
                    <a:p>
                      <a:pPr>
                        <a:lnSpc>
                          <a:spcPct val="100000"/>
                        </a:lnSpc>
                      </a:pPr>
                      <a:r>
                        <a:rPr b="1" lang="en-GB" sz="1200">
                          <a:solidFill>
                            <a:srgbClr val="000000"/>
                          </a:solidFill>
                          <a:latin typeface="Adobe Gothic Std B"/>
                          <a:ea typeface="微软雅黑"/>
                        </a:rPr>
                        <a:t>总装车间</a:t>
                      </a:r>
                      <a:endParaRPr/>
                    </a:p>
                  </a:txBody>
                  <a:tcPr/>
                </a:tc>
                <a:tc>
                  <a:txBody>
                    <a:bodyPr/>
                    <a:p>
                      <a:pPr algn="r">
                        <a:lnSpc>
                          <a:spcPct val="100000"/>
                        </a:lnSpc>
                      </a:pPr>
                      <a:r>
                        <a:rPr lang="en-GB" sz="1400">
                          <a:solidFill>
                            <a:srgbClr val="000000"/>
                          </a:solidFill>
                          <a:latin typeface="Arial"/>
                          <a:ea typeface="黑体"/>
                        </a:rPr>
                        <a:t>Air con (HP)</a:t>
                      </a:r>
                      <a:endParaRPr/>
                    </a:p>
                  </a:txBody>
                  <a:tcPr/>
                </a:tc>
                <a:tc>
                  <a:tcPr/>
                </a:tc>
                <a:tc>
                  <a:tcPr/>
                </a:tc>
              </a:tr>
              <a:tr h="431640">
                <a:tc>
                  <a:txBody>
                    <a:bodyPr/>
                    <a:p>
                      <a:pPr algn="ctr">
                        <a:lnSpc>
                          <a:spcPct val="100000"/>
                        </a:lnSpc>
                      </a:pPr>
                      <a:r>
                        <a:rPr b="1" lang="en-GB" sz="1200">
                          <a:solidFill>
                            <a:srgbClr val="000000"/>
                          </a:solidFill>
                          <a:latin typeface="Adobe Gothic Std B"/>
                          <a:ea typeface="Adobe Gothic Std B"/>
                        </a:rPr>
                        <a:t>3</a:t>
                      </a:r>
                      <a:endParaRPr/>
                    </a:p>
                  </a:txBody>
                  <a:tcPr/>
                </a:tc>
                <a:tc>
                  <a:txBody>
                    <a:bodyPr/>
                    <a:p>
                      <a:pPr>
                        <a:lnSpc>
                          <a:spcPct val="100000"/>
                        </a:lnSpc>
                      </a:pPr>
                      <a:r>
                        <a:rPr b="1" lang="en-GB" sz="1200">
                          <a:solidFill>
                            <a:srgbClr val="000000"/>
                          </a:solidFill>
                          <a:latin typeface="Adobe Gothic Std B"/>
                          <a:ea typeface="微软雅黑"/>
                        </a:rPr>
                        <a:t>厂北半区</a:t>
                      </a:r>
                      <a:endParaRPr/>
                    </a:p>
                  </a:txBody>
                  <a:tcPr/>
                </a:tc>
                <a:tc>
                  <a:tcPr/>
                </a:tc>
                <a:tc>
                  <a:txBody>
                    <a:bodyPr/>
                    <a:p>
                      <a:pPr algn="r">
                        <a:lnSpc>
                          <a:spcPct val="100000"/>
                        </a:lnSpc>
                      </a:pPr>
                      <a:r>
                        <a:rPr lang="en-GB" sz="1400">
                          <a:solidFill>
                            <a:srgbClr val="000000"/>
                          </a:solidFill>
                          <a:latin typeface="Arial"/>
                          <a:ea typeface="黑体"/>
                        </a:rPr>
                        <a:t>“</a:t>
                      </a:r>
                      <a:endParaRPr/>
                    </a:p>
                  </a:txBody>
                  <a:tcPr/>
                </a:tc>
                <a:tc>
                  <a:tcPr/>
                </a:tc>
              </a:tr>
              <a:tr h="431640">
                <a:tc>
                  <a:txBody>
                    <a:bodyPr/>
                    <a:p>
                      <a:pPr algn="ctr">
                        <a:lnSpc>
                          <a:spcPct val="100000"/>
                        </a:lnSpc>
                      </a:pPr>
                      <a:r>
                        <a:rPr b="1" lang="en-GB" sz="1200">
                          <a:solidFill>
                            <a:srgbClr val="000000"/>
                          </a:solidFill>
                          <a:latin typeface="Adobe Gothic Std B"/>
                          <a:ea typeface="Adobe Gothic Std B"/>
                        </a:rPr>
                        <a:t>4</a:t>
                      </a:r>
                      <a:endParaRPr/>
                    </a:p>
                  </a:txBody>
                  <a:tcPr/>
                </a:tc>
                <a:tc>
                  <a:txBody>
                    <a:bodyPr/>
                    <a:p>
                      <a:pPr>
                        <a:lnSpc>
                          <a:spcPct val="100000"/>
                        </a:lnSpc>
                      </a:pPr>
                      <a:r>
                        <a:rPr b="1" lang="en-GB" sz="1200">
                          <a:solidFill>
                            <a:srgbClr val="000000"/>
                          </a:solidFill>
                          <a:latin typeface="Adobe Gothic Std B"/>
                          <a:ea typeface="微软雅黑"/>
                        </a:rPr>
                        <a:t>综合楼</a:t>
                      </a:r>
                      <a:endParaRPr/>
                    </a:p>
                  </a:txBody>
                  <a:tcPr/>
                </a:tc>
                <a:tc>
                  <a:txBody>
                    <a:bodyPr/>
                    <a:p>
                      <a:pPr algn="r">
                        <a:lnSpc>
                          <a:spcPct val="100000"/>
                        </a:lnSpc>
                      </a:pPr>
                      <a:r>
                        <a:rPr lang="en-GB" sz="1400">
                          <a:solidFill>
                            <a:srgbClr val="000000"/>
                          </a:solidFill>
                          <a:latin typeface="Arial"/>
                          <a:ea typeface="黑体"/>
                        </a:rPr>
                        <a:t>Split air con.</a:t>
                      </a:r>
                      <a:endParaRPr/>
                    </a:p>
                  </a:txBody>
                  <a:tcPr/>
                </a:tc>
                <a:tc>
                  <a:tcPr/>
                </a:tc>
                <a:tc>
                  <a:tcPr/>
                </a:tc>
              </a:tr>
              <a:tr h="431640">
                <a:tc>
                  <a:txBody>
                    <a:bodyPr/>
                    <a:p>
                      <a:pPr algn="ctr">
                        <a:lnSpc>
                          <a:spcPct val="100000"/>
                        </a:lnSpc>
                      </a:pPr>
                      <a:r>
                        <a:rPr b="1" lang="en-GB" sz="1200">
                          <a:solidFill>
                            <a:srgbClr val="000000"/>
                          </a:solidFill>
                          <a:latin typeface="Adobe Gothic Std B"/>
                          <a:ea typeface="Adobe Gothic Std B"/>
                        </a:rPr>
                        <a:t>5</a:t>
                      </a:r>
                      <a:endParaRPr/>
                    </a:p>
                  </a:txBody>
                  <a:tcPr/>
                </a:tc>
                <a:tc>
                  <a:txBody>
                    <a:bodyPr/>
                    <a:p>
                      <a:pPr>
                        <a:lnSpc>
                          <a:spcPct val="100000"/>
                        </a:lnSpc>
                      </a:pPr>
                      <a:r>
                        <a:rPr b="1" lang="en-GB" sz="1200">
                          <a:solidFill>
                            <a:srgbClr val="000000"/>
                          </a:solidFill>
                          <a:latin typeface="Adobe Gothic Std B"/>
                          <a:ea typeface="微软雅黑"/>
                        </a:rPr>
                        <a:t>叶片东车间</a:t>
                      </a:r>
                      <a:endParaRPr/>
                    </a:p>
                  </a:txBody>
                  <a:tcPr/>
                </a:tc>
                <a:tc>
                  <a:txBody>
                    <a:bodyPr/>
                    <a:p>
                      <a:pPr algn="r">
                        <a:lnSpc>
                          <a:spcPct val="100000"/>
                        </a:lnSpc>
                      </a:pPr>
                      <a:r>
                        <a:rPr lang="en-GB" sz="1400">
                          <a:solidFill>
                            <a:srgbClr val="000000"/>
                          </a:solidFill>
                          <a:latin typeface="Arial"/>
                          <a:ea typeface="黑体"/>
                        </a:rPr>
                        <a:t>Air con (HP)</a:t>
                      </a:r>
                      <a:endParaRPr/>
                    </a:p>
                  </a:txBody>
                  <a:tcPr/>
                </a:tc>
                <a:tc>
                  <a:tcPr/>
                </a:tc>
                <a:tc>
                  <a:tcPr/>
                </a:tc>
              </a:tr>
              <a:tr h="431640">
                <a:tc>
                  <a:txBody>
                    <a:bodyPr/>
                    <a:p>
                      <a:pPr algn="ctr">
                        <a:lnSpc>
                          <a:spcPct val="100000"/>
                        </a:lnSpc>
                      </a:pPr>
                      <a:r>
                        <a:rPr b="1" lang="en-GB" sz="1200">
                          <a:solidFill>
                            <a:srgbClr val="000000"/>
                          </a:solidFill>
                          <a:latin typeface="Adobe Gothic Std B"/>
                          <a:ea typeface="Adobe Gothic Std B"/>
                        </a:rPr>
                        <a:t>6</a:t>
                      </a:r>
                      <a:endParaRPr/>
                    </a:p>
                  </a:txBody>
                  <a:tcPr/>
                </a:tc>
                <a:tc>
                  <a:txBody>
                    <a:bodyPr/>
                    <a:p>
                      <a:pPr>
                        <a:lnSpc>
                          <a:spcPct val="100000"/>
                        </a:lnSpc>
                      </a:pPr>
                      <a:r>
                        <a:rPr b="1" lang="en-GB" sz="1200">
                          <a:solidFill>
                            <a:srgbClr val="000000"/>
                          </a:solidFill>
                          <a:latin typeface="Adobe Gothic Std B"/>
                          <a:ea typeface="微软雅黑"/>
                        </a:rPr>
                        <a:t>技术楼</a:t>
                      </a:r>
                      <a:endParaRPr/>
                    </a:p>
                  </a:txBody>
                  <a:tcPr/>
                </a:tc>
                <a:tc>
                  <a:txBody>
                    <a:bodyPr/>
                    <a:p>
                      <a:pPr algn="r">
                        <a:lnSpc>
                          <a:spcPct val="100000"/>
                        </a:lnSpc>
                      </a:pPr>
                      <a:r>
                        <a:rPr lang="en-GB" sz="1400">
                          <a:solidFill>
                            <a:srgbClr val="000000"/>
                          </a:solidFill>
                          <a:latin typeface="Arial"/>
                          <a:ea typeface="黑体"/>
                        </a:rPr>
                        <a:t>Split air con</a:t>
                      </a:r>
                      <a:endParaRPr/>
                    </a:p>
                  </a:txBody>
                  <a:tcPr/>
                </a:tc>
                <a:tc>
                  <a:tcPr/>
                </a:tc>
                <a:tc>
                  <a:tcPr/>
                </a:tc>
              </a:tr>
              <a:tr h="431640">
                <a:tc>
                  <a:txBody>
                    <a:bodyPr/>
                    <a:p>
                      <a:pPr algn="ctr">
                        <a:lnSpc>
                          <a:spcPct val="100000"/>
                        </a:lnSpc>
                      </a:pPr>
                      <a:r>
                        <a:rPr b="1" lang="en-GB" sz="1200">
                          <a:solidFill>
                            <a:srgbClr val="000000"/>
                          </a:solidFill>
                          <a:latin typeface="Adobe Gothic Std B"/>
                          <a:ea typeface="Adobe Gothic Std B"/>
                        </a:rPr>
                        <a:t>7</a:t>
                      </a:r>
                      <a:endParaRPr/>
                    </a:p>
                  </a:txBody>
                  <a:tcPr/>
                </a:tc>
                <a:tc>
                  <a:txBody>
                    <a:bodyPr/>
                    <a:p>
                      <a:pPr>
                        <a:lnSpc>
                          <a:spcPct val="100000"/>
                        </a:lnSpc>
                      </a:pPr>
                      <a:r>
                        <a:rPr b="1" lang="en-GB" sz="1200">
                          <a:solidFill>
                            <a:srgbClr val="000000"/>
                          </a:solidFill>
                          <a:latin typeface="Adobe Gothic Std B"/>
                          <a:ea typeface="微软雅黑"/>
                        </a:rPr>
                        <a:t>质量楼</a:t>
                      </a:r>
                      <a:endParaRPr/>
                    </a:p>
                  </a:txBody>
                  <a:tcPr/>
                </a:tc>
                <a:tc>
                  <a:txBody>
                    <a:bodyPr/>
                    <a:p>
                      <a:pPr algn="r">
                        <a:lnSpc>
                          <a:spcPct val="100000"/>
                        </a:lnSpc>
                      </a:pPr>
                      <a:r>
                        <a:rPr lang="en-GB" sz="1400">
                          <a:solidFill>
                            <a:srgbClr val="000000"/>
                          </a:solidFill>
                          <a:latin typeface="Arial"/>
                          <a:ea typeface="黑体"/>
                        </a:rPr>
                        <a:t>Split air con</a:t>
                      </a:r>
                      <a:endParaRPr/>
                    </a:p>
                  </a:txBody>
                  <a:tcPr/>
                </a:tc>
                <a:tc>
                  <a:tcPr/>
                </a:tc>
                <a:tc>
                  <a:tcPr/>
                </a:tc>
              </a:tr>
              <a:tr h="431640">
                <a:tc>
                  <a:txBody>
                    <a:bodyPr/>
                    <a:p>
                      <a:pPr algn="ctr">
                        <a:lnSpc>
                          <a:spcPct val="100000"/>
                        </a:lnSpc>
                      </a:pPr>
                      <a:r>
                        <a:rPr b="1" lang="en-GB" sz="1200">
                          <a:solidFill>
                            <a:srgbClr val="000000"/>
                          </a:solidFill>
                          <a:latin typeface="Adobe Gothic Std B"/>
                          <a:ea typeface="Adobe Gothic Std B"/>
                        </a:rPr>
                        <a:t>8</a:t>
                      </a:r>
                      <a:endParaRPr/>
                    </a:p>
                  </a:txBody>
                  <a:tcPr/>
                </a:tc>
                <a:tc>
                  <a:txBody>
                    <a:bodyPr/>
                    <a:p>
                      <a:pPr>
                        <a:lnSpc>
                          <a:spcPct val="100000"/>
                        </a:lnSpc>
                      </a:pPr>
                      <a:r>
                        <a:rPr b="1" lang="en-GB" sz="1200">
                          <a:solidFill>
                            <a:srgbClr val="000000"/>
                          </a:solidFill>
                          <a:latin typeface="Adobe Gothic Std B"/>
                          <a:ea typeface="微软雅黑"/>
                        </a:rPr>
                        <a:t>宿舍楼</a:t>
                      </a:r>
                      <a:endParaRPr/>
                    </a:p>
                  </a:txBody>
                  <a:tcPr/>
                </a:tc>
                <a:tc>
                  <a:txBody>
                    <a:bodyPr/>
                    <a:p>
                      <a:pPr algn="r">
                        <a:lnSpc>
                          <a:spcPct val="100000"/>
                        </a:lnSpc>
                      </a:pPr>
                      <a:r>
                        <a:rPr lang="en-GB" sz="1400">
                          <a:solidFill>
                            <a:srgbClr val="000000"/>
                          </a:solidFill>
                          <a:latin typeface="Arial"/>
                          <a:ea typeface="黑体"/>
                        </a:rPr>
                        <a:t>Split air con</a:t>
                      </a:r>
                      <a:endParaRPr/>
                    </a:p>
                  </a:txBody>
                  <a:tcPr/>
                </a:tc>
                <a:tc>
                  <a:tcPr/>
                </a:tc>
                <a:tc>
                  <a:tcPr/>
                </a:tc>
              </a:tr>
              <a:tr h="691200">
                <a:tc>
                  <a:txBody>
                    <a:bodyPr/>
                    <a:p>
                      <a:pPr algn="ctr">
                        <a:lnSpc>
                          <a:spcPct val="100000"/>
                        </a:lnSpc>
                      </a:pPr>
                      <a:r>
                        <a:rPr b="1" lang="en-GB" sz="1200">
                          <a:solidFill>
                            <a:srgbClr val="000000"/>
                          </a:solidFill>
                          <a:latin typeface="Adobe Gothic Std B"/>
                          <a:ea typeface="微软雅黑"/>
                        </a:rPr>
                        <a:t>9</a:t>
                      </a:r>
                      <a:endParaRPr/>
                    </a:p>
                  </a:txBody>
                  <a:tcPr/>
                </a:tc>
                <a:tc>
                  <a:txBody>
                    <a:bodyPr/>
                    <a:p>
                      <a:pPr>
                        <a:lnSpc>
                          <a:spcPct val="100000"/>
                        </a:lnSpc>
                      </a:pPr>
                      <a:r>
                        <a:rPr b="1" lang="en-GB" sz="1200">
                          <a:solidFill>
                            <a:srgbClr val="000000"/>
                          </a:solidFill>
                          <a:latin typeface="Adobe Gothic Std B"/>
                          <a:ea typeface="微软雅黑"/>
                        </a:rPr>
                        <a:t>生活区</a:t>
                      </a:r>
                      <a:endParaRPr/>
                    </a:p>
                  </a:txBody>
                  <a:tcPr/>
                </a:tc>
                <a:tc>
                  <a:txBody>
                    <a:bodyPr/>
                    <a:p>
                      <a:pPr algn="r">
                        <a:lnSpc>
                          <a:spcPct val="100000"/>
                        </a:lnSpc>
                      </a:pPr>
                      <a:r>
                        <a:rPr lang="en-GB" sz="1400">
                          <a:solidFill>
                            <a:srgbClr val="000000"/>
                          </a:solidFill>
                          <a:latin typeface="Arial"/>
                          <a:ea typeface="黑体"/>
                        </a:rPr>
                        <a:t>Split air con</a:t>
                      </a:r>
                      <a:endParaRPr/>
                    </a:p>
                  </a:txBody>
                  <a:tcPr/>
                </a:tc>
                <a:tc>
                  <a:txBody>
                    <a:bodyPr/>
                    <a:p>
                      <a:pPr algn="r">
                        <a:lnSpc>
                          <a:spcPct val="100000"/>
                        </a:lnSpc>
                      </a:pPr>
                      <a:r>
                        <a:rPr lang="en-GB" sz="1400">
                          <a:solidFill>
                            <a:srgbClr val="000000"/>
                          </a:solidFill>
                          <a:latin typeface="Arial"/>
                          <a:ea typeface="黑体"/>
                        </a:rPr>
                        <a:t>Central heating</a:t>
                      </a:r>
                      <a:endParaRPr/>
                    </a:p>
                  </a:txBody>
                  <a:tcPr/>
                </a:tc>
                <a:tc>
                  <a:txBody>
                    <a:bodyPr/>
                    <a:p>
                      <a:pPr algn="r">
                        <a:lnSpc>
                          <a:spcPct val="100000"/>
                        </a:lnSpc>
                      </a:pPr>
                      <a:r>
                        <a:rPr lang="en-GB" sz="1400">
                          <a:solidFill>
                            <a:srgbClr val="000000"/>
                          </a:solidFill>
                          <a:latin typeface="Arial"/>
                          <a:ea typeface="黑体"/>
                        </a:rPr>
                        <a:t>110kV Substation</a:t>
                      </a:r>
                      <a:endParaRPr/>
                    </a:p>
                  </a:txBody>
                  <a:tcPr/>
                </a:tc>
              </a:tr>
              <a:tr h="431640">
                <a:tc>
                  <a:txBody>
                    <a:bodyPr/>
                    <a:p>
                      <a:pPr algn="ctr">
                        <a:lnSpc>
                          <a:spcPct val="100000"/>
                        </a:lnSpc>
                      </a:pPr>
                      <a:r>
                        <a:rPr b="1" lang="en-GB" sz="1200">
                          <a:solidFill>
                            <a:srgbClr val="000000"/>
                          </a:solidFill>
                          <a:latin typeface="Adobe Gothic Std B"/>
                          <a:ea typeface="Adobe Gothic Std B"/>
                        </a:rPr>
                        <a:t>10</a:t>
                      </a:r>
                      <a:endParaRPr/>
                    </a:p>
                  </a:txBody>
                  <a:tcPr/>
                </a:tc>
                <a:tc>
                  <a:txBody>
                    <a:bodyPr/>
                    <a:p>
                      <a:pPr>
                        <a:lnSpc>
                          <a:spcPct val="100000"/>
                        </a:lnSpc>
                      </a:pPr>
                      <a:r>
                        <a:rPr b="1" lang="en-GB" sz="1200">
                          <a:solidFill>
                            <a:srgbClr val="000000"/>
                          </a:solidFill>
                          <a:latin typeface="Adobe Gothic Std B"/>
                          <a:ea typeface="微软雅黑"/>
                        </a:rPr>
                        <a:t>医院</a:t>
                      </a:r>
                      <a:endParaRPr/>
                    </a:p>
                  </a:txBody>
                  <a:tcPr/>
                </a:tc>
                <a:tc>
                  <a:txBody>
                    <a:bodyPr/>
                    <a:p>
                      <a:pPr algn="r">
                        <a:lnSpc>
                          <a:spcPct val="100000"/>
                        </a:lnSpc>
                      </a:pPr>
                      <a:r>
                        <a:rPr lang="en-GB" sz="1400">
                          <a:solidFill>
                            <a:srgbClr val="000000"/>
                          </a:solidFill>
                          <a:latin typeface="Arial"/>
                          <a:ea typeface="黑体"/>
                        </a:rPr>
                        <a:t>Split air con</a:t>
                      </a:r>
                      <a:endParaRPr/>
                    </a:p>
                  </a:txBody>
                  <a:tcPr/>
                </a:tc>
                <a:tc>
                  <a:tcPr/>
                </a:tc>
                <a:tc>
                  <a:tcPr/>
                </a:tc>
              </a:tr>
              <a:tr h="431640">
                <a:tc>
                  <a:txBody>
                    <a:bodyPr/>
                    <a:p>
                      <a:pPr algn="ctr">
                        <a:lnSpc>
                          <a:spcPct val="100000"/>
                        </a:lnSpc>
                      </a:pPr>
                      <a:r>
                        <a:rPr b="1" lang="en-GB" sz="1200">
                          <a:solidFill>
                            <a:srgbClr val="000000"/>
                          </a:solidFill>
                          <a:latin typeface="Adobe Gothic Std B"/>
                          <a:ea typeface="Adobe Gothic Std B"/>
                        </a:rPr>
                        <a:t>11</a:t>
                      </a:r>
                      <a:endParaRPr/>
                    </a:p>
                  </a:txBody>
                  <a:tcPr/>
                </a:tc>
                <a:tc>
                  <a:txBody>
                    <a:bodyPr/>
                    <a:p>
                      <a:pPr>
                        <a:lnSpc>
                          <a:spcPct val="100000"/>
                        </a:lnSpc>
                      </a:pPr>
                      <a:r>
                        <a:rPr b="1" lang="en-GB" sz="1200">
                          <a:solidFill>
                            <a:srgbClr val="000000"/>
                          </a:solidFill>
                          <a:latin typeface="Adobe Gothic Std B"/>
                          <a:ea typeface="微软雅黑"/>
                        </a:rPr>
                        <a:t>学校</a:t>
                      </a:r>
                      <a:endParaRPr/>
                    </a:p>
                  </a:txBody>
                  <a:tcPr/>
                </a:tc>
                <a:tc>
                  <a:txBody>
                    <a:bodyPr/>
                    <a:p>
                      <a:pPr algn="r">
                        <a:lnSpc>
                          <a:spcPct val="100000"/>
                        </a:lnSpc>
                      </a:pPr>
                      <a:r>
                        <a:rPr lang="en-GB" sz="1400">
                          <a:solidFill>
                            <a:srgbClr val="000000"/>
                          </a:solidFill>
                          <a:latin typeface="Arial"/>
                          <a:ea typeface="黑体"/>
                        </a:rPr>
                        <a:t>Split air con</a:t>
                      </a:r>
                      <a:endParaRPr/>
                    </a:p>
                  </a:txBody>
                  <a:tcPr/>
                </a:tc>
                <a:tc>
                  <a:tcPr/>
                </a:tc>
                <a:tc>
                  <a:tcPr/>
                </a:tc>
              </a:tr>
              <a:tr h="491400">
                <a:tc>
                  <a:txBody>
                    <a:bodyPr/>
                    <a:p>
                      <a:pPr algn="ctr">
                        <a:lnSpc>
                          <a:spcPct val="100000"/>
                        </a:lnSpc>
                      </a:pPr>
                      <a:r>
                        <a:rPr b="1" lang="en-GB" sz="1200">
                          <a:solidFill>
                            <a:srgbClr val="000000"/>
                          </a:solidFill>
                          <a:latin typeface="Adobe Gothic Std B"/>
                          <a:ea typeface="Adobe Gothic Std B"/>
                        </a:rPr>
                        <a:t>12</a:t>
                      </a:r>
                      <a:endParaRPr/>
                    </a:p>
                  </a:txBody>
                  <a:tcPr/>
                </a:tc>
                <a:tc>
                  <a:txBody>
                    <a:bodyPr/>
                    <a:p>
                      <a:pPr>
                        <a:lnSpc>
                          <a:spcPct val="100000"/>
                        </a:lnSpc>
                      </a:pPr>
                      <a:r>
                        <a:rPr b="1" lang="en-GB" sz="1200">
                          <a:solidFill>
                            <a:srgbClr val="000000"/>
                          </a:solidFill>
                          <a:latin typeface="Adobe Gothic Std B"/>
                          <a:ea typeface="微软雅黑"/>
                        </a:rPr>
                        <a:t>能量岛</a:t>
                      </a:r>
                      <a:endParaRPr/>
                    </a:p>
                  </a:txBody>
                  <a:tcPr/>
                </a:tc>
                <a:tc>
                  <a:txBody>
                    <a:bodyPr/>
                    <a:p>
                      <a:pPr algn="r">
                        <a:lnSpc>
                          <a:spcPct val="100000"/>
                        </a:lnSpc>
                      </a:pPr>
                      <a:r>
                        <a:rPr lang="en-GB" sz="1400">
                          <a:solidFill>
                            <a:srgbClr val="000000"/>
                          </a:solidFill>
                          <a:latin typeface="Arial"/>
                          <a:ea typeface="黑体"/>
                        </a:rPr>
                        <a:t>Split air con</a:t>
                      </a:r>
                      <a:endParaRPr/>
                    </a:p>
                  </a:txBody>
                  <a:tcPr/>
                </a:tc>
                <a:tc>
                  <a:txBody>
                    <a:bodyPr/>
                    <a:p>
                      <a:pPr algn="r">
                        <a:lnSpc>
                          <a:spcPct val="100000"/>
                        </a:lnSpc>
                      </a:pPr>
                      <a:r>
                        <a:rPr lang="en-GB" sz="1400">
                          <a:solidFill>
                            <a:srgbClr val="000000"/>
                          </a:solidFill>
                          <a:latin typeface="Arial"/>
                          <a:ea typeface="黑体"/>
                        </a:rPr>
                        <a:t>Central heating</a:t>
                      </a:r>
                      <a:endParaRPr/>
                    </a:p>
                  </a:txBody>
                  <a:tcPr/>
                </a:tc>
                <a:tc>
                  <a:tcPr/>
                </a:tc>
              </a:tr>
            </a:tbl>
          </a:graphicData>
        </a:graphic>
      </p:graphicFrame>
      <p:sp>
        <p:nvSpPr>
          <p:cNvPr id="443" name="CustomShape 14"/>
          <p:cNvSpPr/>
          <p:nvPr/>
        </p:nvSpPr>
        <p:spPr>
          <a:xfrm>
            <a:off x="1369080" y="216360"/>
            <a:ext cx="1509120" cy="603000"/>
          </a:xfrm>
          <a:prstGeom prst="chevron">
            <a:avLst>
              <a:gd name="adj" fmla="val 50000"/>
            </a:avLst>
          </a:prstGeom>
          <a:solidFill>
            <a:srgbClr val="bfbfbf"/>
          </a:solidFill>
          <a:ln>
            <a:noFill/>
          </a:ln>
        </p:spPr>
      </p:sp>
      <p:sp>
        <p:nvSpPr>
          <p:cNvPr id="444" name="CustomShape 15"/>
          <p:cNvSpPr/>
          <p:nvPr/>
        </p:nvSpPr>
        <p:spPr>
          <a:xfrm>
            <a:off x="2581920" y="216360"/>
            <a:ext cx="1509120" cy="603000"/>
          </a:xfrm>
          <a:prstGeom prst="chevron">
            <a:avLst>
              <a:gd name="adj" fmla="val 50000"/>
            </a:avLst>
          </a:prstGeom>
          <a:solidFill>
            <a:srgbClr val="bfbfbf"/>
          </a:solidFill>
          <a:ln>
            <a:noFill/>
          </a:ln>
        </p:spPr>
      </p:sp>
      <p:sp>
        <p:nvSpPr>
          <p:cNvPr id="445" name="CustomShape 16"/>
          <p:cNvSpPr/>
          <p:nvPr/>
        </p:nvSpPr>
        <p:spPr>
          <a:xfrm>
            <a:off x="3780000" y="208440"/>
            <a:ext cx="1509120" cy="603000"/>
          </a:xfrm>
          <a:prstGeom prst="chevron">
            <a:avLst>
              <a:gd name="adj" fmla="val 50000"/>
            </a:avLst>
          </a:prstGeom>
          <a:solidFill>
            <a:srgbClr val="bfbfbf"/>
          </a:solidFill>
          <a:ln>
            <a:noFill/>
          </a:ln>
        </p:spPr>
      </p:sp>
      <p:sp>
        <p:nvSpPr>
          <p:cNvPr id="446" name="CustomShape 17"/>
          <p:cNvSpPr/>
          <p:nvPr/>
        </p:nvSpPr>
        <p:spPr>
          <a:xfrm>
            <a:off x="4978800" y="201960"/>
            <a:ext cx="1509120" cy="603000"/>
          </a:xfrm>
          <a:prstGeom prst="chevron">
            <a:avLst>
              <a:gd name="adj" fmla="val 50000"/>
            </a:avLst>
          </a:prstGeom>
          <a:solidFill>
            <a:srgbClr val="bfbfbf"/>
          </a:solidFill>
          <a:ln>
            <a:noFill/>
          </a:ln>
        </p:spPr>
      </p:sp>
      <p:sp>
        <p:nvSpPr>
          <p:cNvPr id="447" name="CustomShape 18"/>
          <p:cNvSpPr/>
          <p:nvPr/>
        </p:nvSpPr>
        <p:spPr>
          <a:xfrm>
            <a:off x="6199200" y="216360"/>
            <a:ext cx="1509120" cy="603000"/>
          </a:xfrm>
          <a:prstGeom prst="chevron">
            <a:avLst>
              <a:gd name="adj" fmla="val 50000"/>
            </a:avLst>
          </a:prstGeom>
          <a:solidFill>
            <a:srgbClr val="bfbfbf"/>
          </a:solidFill>
          <a:ln>
            <a:noFill/>
          </a:ln>
        </p:spPr>
      </p:sp>
      <p:sp>
        <p:nvSpPr>
          <p:cNvPr id="448" name="CustomShape 19"/>
          <p:cNvSpPr/>
          <p:nvPr/>
        </p:nvSpPr>
        <p:spPr>
          <a:xfrm>
            <a:off x="7408080" y="222840"/>
            <a:ext cx="1509120" cy="603000"/>
          </a:xfrm>
          <a:prstGeom prst="chevron">
            <a:avLst>
              <a:gd name="adj" fmla="val 50000"/>
            </a:avLst>
          </a:prstGeom>
          <a:solidFill>
            <a:srgbClr val="bfbfbf"/>
          </a:solidFill>
          <a:ln>
            <a:noFill/>
          </a:ln>
        </p:spPr>
      </p:sp>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49" name="Picture 2" descr=""/>
          <p:cNvPicPr/>
          <p:nvPr/>
        </p:nvPicPr>
        <p:blipFill>
          <a:blip r:embed="rId1"/>
          <a:stretch>
            <a:fillRect/>
          </a:stretch>
        </p:blipFill>
        <p:spPr>
          <a:xfrm>
            <a:off x="247680" y="947880"/>
            <a:ext cx="3525480" cy="5394960"/>
          </a:xfrm>
          <a:prstGeom prst="rect">
            <a:avLst/>
          </a:prstGeom>
          <a:ln>
            <a:noFill/>
          </a:ln>
        </p:spPr>
      </p:pic>
      <p:sp>
        <p:nvSpPr>
          <p:cNvPr id="450" name="CustomShape 1"/>
          <p:cNvSpPr/>
          <p:nvPr/>
        </p:nvSpPr>
        <p:spPr>
          <a:xfrm>
            <a:off x="1145520" y="5169960"/>
            <a:ext cx="1972080" cy="1134000"/>
          </a:xfrm>
          <a:prstGeom prst="roundRect">
            <a:avLst>
              <a:gd name="adj" fmla="val 16667"/>
            </a:avLst>
          </a:prstGeom>
          <a:solidFill>
            <a:srgbClr val="ffff00"/>
          </a:solidFill>
          <a:ln w="28440">
            <a:solidFill>
              <a:srgbClr val="ffffff"/>
            </a:solidFill>
            <a:round/>
          </a:ln>
        </p:spPr>
        <p:txBody>
          <a:bodyPr lIns="90000" rIns="90000" tIns="45000" bIns="45000" anchor="ctr"/>
          <a:p>
            <a:pPr algn="ctr">
              <a:lnSpc>
                <a:spcPct val="100000"/>
              </a:lnSpc>
            </a:pPr>
            <a:r>
              <a:rPr b="1" lang="en-GB" sz="1200">
                <a:solidFill>
                  <a:srgbClr val="000000"/>
                </a:solidFill>
                <a:latin typeface="Arial"/>
                <a:ea typeface="宋体"/>
              </a:rPr>
              <a:t>1</a:t>
            </a:r>
            <a:endParaRPr/>
          </a:p>
        </p:txBody>
      </p:sp>
      <p:sp>
        <p:nvSpPr>
          <p:cNvPr id="451" name="CustomShape 2"/>
          <p:cNvSpPr/>
          <p:nvPr/>
        </p:nvSpPr>
        <p:spPr>
          <a:xfrm>
            <a:off x="1145520" y="3885480"/>
            <a:ext cx="1972080" cy="1294560"/>
          </a:xfrm>
          <a:prstGeom prst="roundRect">
            <a:avLst>
              <a:gd name="adj" fmla="val 16667"/>
            </a:avLst>
          </a:prstGeom>
          <a:solidFill>
            <a:srgbClr val="bbe0e3"/>
          </a:solidFill>
          <a:ln w="28440">
            <a:solidFill>
              <a:srgbClr val="ffffff"/>
            </a:solidFill>
            <a:round/>
          </a:ln>
        </p:spPr>
        <p:txBody>
          <a:bodyPr lIns="90000" rIns="90000" tIns="45000" bIns="45000" anchor="ctr"/>
          <a:p>
            <a:pPr algn="ctr">
              <a:lnSpc>
                <a:spcPct val="100000"/>
              </a:lnSpc>
            </a:pPr>
            <a:r>
              <a:rPr b="1" lang="en-GB" sz="1400">
                <a:solidFill>
                  <a:srgbClr val="000000"/>
                </a:solidFill>
                <a:latin typeface="Arial"/>
                <a:ea typeface="宋体"/>
              </a:rPr>
              <a:t>3</a:t>
            </a:r>
            <a:endParaRPr/>
          </a:p>
        </p:txBody>
      </p:sp>
      <p:sp>
        <p:nvSpPr>
          <p:cNvPr id="452" name="CustomShape 3"/>
          <p:cNvSpPr/>
          <p:nvPr/>
        </p:nvSpPr>
        <p:spPr>
          <a:xfrm>
            <a:off x="1185840" y="972000"/>
            <a:ext cx="2586960" cy="1282680"/>
          </a:xfrm>
          <a:prstGeom prst="roundRect">
            <a:avLst>
              <a:gd name="adj" fmla="val 16667"/>
            </a:avLst>
          </a:prstGeom>
          <a:solidFill>
            <a:srgbClr val="92d050"/>
          </a:solidFill>
          <a:ln w="28440">
            <a:solidFill>
              <a:srgbClr val="ffffff"/>
            </a:solidFill>
            <a:round/>
          </a:ln>
        </p:spPr>
        <p:txBody>
          <a:bodyPr lIns="90000" rIns="90000" tIns="45000" bIns="45000" anchor="ctr"/>
          <a:p>
            <a:pPr algn="ctr">
              <a:lnSpc>
                <a:spcPct val="100000"/>
              </a:lnSpc>
            </a:pPr>
            <a:r>
              <a:rPr b="1" lang="en-GB" sz="1200">
                <a:solidFill>
                  <a:srgbClr val="000000"/>
                </a:solidFill>
                <a:latin typeface="Arial"/>
                <a:ea typeface="宋体"/>
              </a:rPr>
              <a:t>9</a:t>
            </a:r>
            <a:endParaRPr/>
          </a:p>
        </p:txBody>
      </p:sp>
      <p:sp>
        <p:nvSpPr>
          <p:cNvPr id="453" name="CustomShape 4"/>
          <p:cNvSpPr/>
          <p:nvPr/>
        </p:nvSpPr>
        <p:spPr>
          <a:xfrm>
            <a:off x="2633040" y="1208880"/>
            <a:ext cx="486720" cy="490320"/>
          </a:xfrm>
          <a:prstGeom prst="ellipse">
            <a:avLst/>
          </a:prstGeom>
          <a:solidFill>
            <a:srgbClr val="00b050"/>
          </a:solidFill>
          <a:ln w="28440">
            <a:solidFill>
              <a:srgbClr val="ffffff"/>
            </a:solidFill>
            <a:round/>
          </a:ln>
        </p:spPr>
        <p:txBody>
          <a:bodyPr lIns="90000" rIns="90000" tIns="45000" bIns="45000" anchor="ctr"/>
          <a:p>
            <a:pPr algn="ctr">
              <a:lnSpc>
                <a:spcPct val="100000"/>
              </a:lnSpc>
            </a:pPr>
            <a:r>
              <a:rPr b="1" lang="en-GB" sz="1200">
                <a:solidFill>
                  <a:srgbClr val="000000"/>
                </a:solidFill>
                <a:latin typeface="Arial"/>
                <a:ea typeface="宋体"/>
              </a:rPr>
              <a:t>11</a:t>
            </a:r>
            <a:endParaRPr/>
          </a:p>
        </p:txBody>
      </p:sp>
      <p:sp>
        <p:nvSpPr>
          <p:cNvPr id="454" name="CustomShape 5"/>
          <p:cNvSpPr/>
          <p:nvPr/>
        </p:nvSpPr>
        <p:spPr>
          <a:xfrm>
            <a:off x="2204640" y="5833800"/>
            <a:ext cx="704880" cy="296280"/>
          </a:xfrm>
          <a:prstGeom prst="ellipse">
            <a:avLst/>
          </a:prstGeom>
          <a:solidFill>
            <a:srgbClr val="ffc000"/>
          </a:solidFill>
          <a:ln w="28440">
            <a:solidFill>
              <a:srgbClr val="ffffff"/>
            </a:solidFill>
            <a:round/>
          </a:ln>
        </p:spPr>
        <p:txBody>
          <a:bodyPr lIns="90000" rIns="90000" tIns="45000" bIns="45000" anchor="ctr"/>
          <a:p>
            <a:pPr algn="ctr">
              <a:lnSpc>
                <a:spcPct val="100000"/>
              </a:lnSpc>
            </a:pPr>
            <a:r>
              <a:rPr b="1" lang="en-GB" sz="1200">
                <a:solidFill>
                  <a:srgbClr val="000000"/>
                </a:solidFill>
                <a:latin typeface="Arial"/>
                <a:ea typeface="宋体"/>
              </a:rPr>
              <a:t>2</a:t>
            </a:r>
            <a:endParaRPr/>
          </a:p>
        </p:txBody>
      </p:sp>
      <p:sp>
        <p:nvSpPr>
          <p:cNvPr id="455" name="CustomShape 6"/>
          <p:cNvSpPr/>
          <p:nvPr/>
        </p:nvSpPr>
        <p:spPr>
          <a:xfrm>
            <a:off x="1490040" y="1639800"/>
            <a:ext cx="555840" cy="490320"/>
          </a:xfrm>
          <a:prstGeom prst="ellipse">
            <a:avLst/>
          </a:prstGeom>
          <a:solidFill>
            <a:srgbClr val="00b050"/>
          </a:solidFill>
          <a:ln w="28440">
            <a:solidFill>
              <a:srgbClr val="ffffff"/>
            </a:solidFill>
            <a:round/>
          </a:ln>
        </p:spPr>
        <p:txBody>
          <a:bodyPr lIns="90000" rIns="90000" tIns="45000" bIns="45000" anchor="ctr"/>
          <a:p>
            <a:pPr algn="ctr">
              <a:lnSpc>
                <a:spcPct val="100000"/>
              </a:lnSpc>
            </a:pPr>
            <a:r>
              <a:rPr b="1" lang="en-GB" sz="1200">
                <a:solidFill>
                  <a:srgbClr val="000000"/>
                </a:solidFill>
                <a:latin typeface="Arial"/>
                <a:ea typeface="宋体"/>
              </a:rPr>
              <a:t>10</a:t>
            </a:r>
            <a:endParaRPr/>
          </a:p>
        </p:txBody>
      </p:sp>
      <p:sp>
        <p:nvSpPr>
          <p:cNvPr id="456" name="CustomShape 7"/>
          <p:cNvSpPr/>
          <p:nvPr/>
        </p:nvSpPr>
        <p:spPr>
          <a:xfrm>
            <a:off x="1541520" y="2549880"/>
            <a:ext cx="518760" cy="545400"/>
          </a:xfrm>
          <a:prstGeom prst="ellipse">
            <a:avLst/>
          </a:prstGeom>
          <a:solidFill>
            <a:srgbClr val="ff0000"/>
          </a:solidFill>
          <a:ln w="28440">
            <a:solidFill>
              <a:srgbClr val="ffffff"/>
            </a:solidFill>
            <a:round/>
          </a:ln>
        </p:spPr>
        <p:txBody>
          <a:bodyPr lIns="90000" rIns="90000" tIns="45000" bIns="45000" anchor="ctr"/>
          <a:p>
            <a:pPr algn="ctr">
              <a:lnSpc>
                <a:spcPct val="100000"/>
              </a:lnSpc>
            </a:pPr>
            <a:r>
              <a:rPr b="1" lang="en-GB" sz="1200">
                <a:solidFill>
                  <a:srgbClr val="000000"/>
                </a:solidFill>
                <a:latin typeface="Arial"/>
                <a:ea typeface="宋体"/>
              </a:rPr>
              <a:t>12</a:t>
            </a:r>
            <a:endParaRPr/>
          </a:p>
        </p:txBody>
      </p:sp>
      <p:sp>
        <p:nvSpPr>
          <p:cNvPr id="457" name="CustomShape 8"/>
          <p:cNvSpPr/>
          <p:nvPr/>
        </p:nvSpPr>
        <p:spPr>
          <a:xfrm>
            <a:off x="1743840" y="3945600"/>
            <a:ext cx="303480" cy="364680"/>
          </a:xfrm>
          <a:prstGeom prst="ellipse">
            <a:avLst/>
          </a:prstGeom>
          <a:solidFill>
            <a:srgbClr val="0070c0"/>
          </a:solidFill>
          <a:ln w="28440">
            <a:solidFill>
              <a:srgbClr val="ffffff"/>
            </a:solidFill>
            <a:round/>
          </a:ln>
        </p:spPr>
        <p:txBody>
          <a:bodyPr lIns="90000" rIns="90000" tIns="45000" bIns="45000" anchor="ctr"/>
          <a:p>
            <a:pPr algn="ctr">
              <a:lnSpc>
                <a:spcPct val="100000"/>
              </a:lnSpc>
            </a:pPr>
            <a:r>
              <a:rPr b="1" lang="en-GB" sz="1200">
                <a:solidFill>
                  <a:srgbClr val="000000"/>
                </a:solidFill>
                <a:latin typeface="Arial"/>
                <a:ea typeface="宋体"/>
              </a:rPr>
              <a:t>4</a:t>
            </a:r>
            <a:endParaRPr/>
          </a:p>
        </p:txBody>
      </p:sp>
      <p:sp>
        <p:nvSpPr>
          <p:cNvPr id="458" name="CustomShape 9"/>
          <p:cNvSpPr/>
          <p:nvPr/>
        </p:nvSpPr>
        <p:spPr>
          <a:xfrm>
            <a:off x="2301840" y="3945600"/>
            <a:ext cx="303480" cy="364680"/>
          </a:xfrm>
          <a:prstGeom prst="ellipse">
            <a:avLst/>
          </a:prstGeom>
          <a:solidFill>
            <a:srgbClr val="0070c0"/>
          </a:solidFill>
          <a:ln w="28440">
            <a:solidFill>
              <a:srgbClr val="ffffff"/>
            </a:solidFill>
            <a:round/>
          </a:ln>
        </p:spPr>
        <p:txBody>
          <a:bodyPr lIns="90000" rIns="90000" tIns="45000" bIns="45000" anchor="ctr"/>
          <a:p>
            <a:pPr algn="ctr">
              <a:lnSpc>
                <a:spcPct val="100000"/>
              </a:lnSpc>
            </a:pPr>
            <a:r>
              <a:rPr b="1" lang="en-GB" sz="1200">
                <a:solidFill>
                  <a:srgbClr val="000000"/>
                </a:solidFill>
                <a:latin typeface="Arial"/>
                <a:ea typeface="宋体"/>
              </a:rPr>
              <a:t>8</a:t>
            </a:r>
            <a:endParaRPr/>
          </a:p>
        </p:txBody>
      </p:sp>
      <p:sp>
        <p:nvSpPr>
          <p:cNvPr id="459" name="CustomShape 10"/>
          <p:cNvSpPr/>
          <p:nvPr/>
        </p:nvSpPr>
        <p:spPr>
          <a:xfrm>
            <a:off x="2707920" y="4311000"/>
            <a:ext cx="303480" cy="363240"/>
          </a:xfrm>
          <a:prstGeom prst="ellipse">
            <a:avLst/>
          </a:prstGeom>
          <a:solidFill>
            <a:srgbClr val="0070c0"/>
          </a:solidFill>
          <a:ln w="28440">
            <a:solidFill>
              <a:srgbClr val="ffffff"/>
            </a:solidFill>
            <a:round/>
          </a:ln>
        </p:spPr>
        <p:txBody>
          <a:bodyPr lIns="90000" rIns="90000" tIns="45000" bIns="45000" anchor="ctr"/>
          <a:p>
            <a:pPr algn="ctr">
              <a:lnSpc>
                <a:spcPct val="100000"/>
              </a:lnSpc>
            </a:pPr>
            <a:r>
              <a:rPr b="1" lang="en-GB" sz="1200">
                <a:solidFill>
                  <a:srgbClr val="000000"/>
                </a:solidFill>
                <a:latin typeface="Arial"/>
                <a:ea typeface="宋体"/>
              </a:rPr>
              <a:t>5</a:t>
            </a:r>
            <a:endParaRPr/>
          </a:p>
        </p:txBody>
      </p:sp>
      <p:sp>
        <p:nvSpPr>
          <p:cNvPr id="460" name="CustomShape 11"/>
          <p:cNvSpPr/>
          <p:nvPr/>
        </p:nvSpPr>
        <p:spPr>
          <a:xfrm>
            <a:off x="2301840" y="4431240"/>
            <a:ext cx="303480" cy="363240"/>
          </a:xfrm>
          <a:prstGeom prst="ellipse">
            <a:avLst/>
          </a:prstGeom>
          <a:solidFill>
            <a:srgbClr val="0070c0"/>
          </a:solidFill>
          <a:ln w="28440">
            <a:solidFill>
              <a:srgbClr val="ffffff"/>
            </a:solidFill>
            <a:round/>
          </a:ln>
        </p:spPr>
        <p:txBody>
          <a:bodyPr lIns="90000" rIns="90000" tIns="45000" bIns="45000" anchor="ctr"/>
          <a:p>
            <a:pPr algn="ctr">
              <a:lnSpc>
                <a:spcPct val="100000"/>
              </a:lnSpc>
            </a:pPr>
            <a:r>
              <a:rPr b="1" lang="en-GB" sz="1200">
                <a:solidFill>
                  <a:srgbClr val="000000"/>
                </a:solidFill>
                <a:latin typeface="Arial"/>
                <a:ea typeface="宋体"/>
              </a:rPr>
              <a:t>6</a:t>
            </a:r>
            <a:endParaRPr/>
          </a:p>
        </p:txBody>
      </p:sp>
      <p:sp>
        <p:nvSpPr>
          <p:cNvPr id="461" name="CustomShape 12"/>
          <p:cNvSpPr/>
          <p:nvPr/>
        </p:nvSpPr>
        <p:spPr>
          <a:xfrm>
            <a:off x="1490040" y="4613400"/>
            <a:ext cx="304560" cy="364680"/>
          </a:xfrm>
          <a:prstGeom prst="ellipse">
            <a:avLst/>
          </a:prstGeom>
          <a:solidFill>
            <a:srgbClr val="0070c0"/>
          </a:solidFill>
          <a:ln w="28440">
            <a:solidFill>
              <a:srgbClr val="ffffff"/>
            </a:solidFill>
            <a:round/>
          </a:ln>
        </p:spPr>
        <p:txBody>
          <a:bodyPr lIns="90000" rIns="90000" tIns="45000" bIns="45000" anchor="ctr"/>
          <a:p>
            <a:pPr algn="ctr">
              <a:lnSpc>
                <a:spcPct val="100000"/>
              </a:lnSpc>
            </a:pPr>
            <a:r>
              <a:rPr b="1" lang="en-GB" sz="1200">
                <a:solidFill>
                  <a:srgbClr val="000000"/>
                </a:solidFill>
                <a:latin typeface="Arial"/>
                <a:ea typeface="宋体"/>
              </a:rPr>
              <a:t>7</a:t>
            </a:r>
            <a:endParaRPr/>
          </a:p>
        </p:txBody>
      </p:sp>
      <p:graphicFrame>
        <p:nvGraphicFramePr>
          <p:cNvPr id="462" name="Table 13"/>
          <p:cNvGraphicFramePr/>
          <p:nvPr/>
        </p:nvGraphicFramePr>
        <p:xfrm>
          <a:off x="3852360" y="974520"/>
          <a:ext cx="5117040" cy="5353920"/>
        </p:xfrm>
        <a:graphic>
          <a:graphicData uri="http://schemas.openxmlformats.org/drawingml/2006/table">
            <a:tbl>
              <a:tblPr/>
              <a:tblGrid>
                <a:gridCol w="594000"/>
                <a:gridCol w="1034640"/>
                <a:gridCol w="1137240"/>
                <a:gridCol w="1204560"/>
                <a:gridCol w="1146960"/>
              </a:tblGrid>
              <a:tr h="340200">
                <a:tc>
                  <a:txBody>
                    <a:bodyPr/>
                    <a:p>
                      <a:pPr algn="ctr">
                        <a:lnSpc>
                          <a:spcPct val="100000"/>
                        </a:lnSpc>
                      </a:pPr>
                      <a:r>
                        <a:rPr b="1" lang="en-GB" sz="1200">
                          <a:solidFill>
                            <a:srgbClr val="7030a0"/>
                          </a:solidFill>
                          <a:latin typeface="微软雅黑"/>
                          <a:ea typeface="微软雅黑"/>
                        </a:rPr>
                        <a:t>序号</a:t>
                      </a:r>
                      <a:endParaRPr/>
                    </a:p>
                  </a:txBody>
                  <a:tcPr/>
                </a:tc>
                <a:tc>
                  <a:txBody>
                    <a:bodyPr/>
                    <a:p>
                      <a:pPr algn="ctr">
                        <a:lnSpc>
                          <a:spcPct val="100000"/>
                        </a:lnSpc>
                      </a:pPr>
                      <a:r>
                        <a:rPr b="1" lang="en-GB" sz="1200">
                          <a:solidFill>
                            <a:srgbClr val="7030a0"/>
                          </a:solidFill>
                          <a:latin typeface="微软雅黑"/>
                          <a:ea typeface="微软雅黑"/>
                        </a:rPr>
                        <a:t>地点</a:t>
                      </a:r>
                      <a:endParaRPr/>
                    </a:p>
                  </a:txBody>
                  <a:tcPr/>
                </a:tc>
                <a:tc>
                  <a:txBody>
                    <a:bodyPr/>
                    <a:p>
                      <a:pPr algn="ctr">
                        <a:lnSpc>
                          <a:spcPct val="100000"/>
                        </a:lnSpc>
                      </a:pPr>
                      <a:r>
                        <a:rPr b="1" lang="en-GB" sz="1200">
                          <a:solidFill>
                            <a:srgbClr val="7030a0"/>
                          </a:solidFill>
                          <a:latin typeface="微软雅黑"/>
                          <a:ea typeface="微软雅黑"/>
                        </a:rPr>
                        <a:t>主要耗能时段</a:t>
                      </a:r>
                      <a:endParaRPr/>
                    </a:p>
                  </a:txBody>
                  <a:tcPr/>
                </a:tc>
                <a:tc>
                  <a:tcPr/>
                </a:tc>
                <a:tc>
                  <a:tcPr/>
                </a:tc>
              </a:tr>
              <a:tr h="494280">
                <a:tc>
                  <a:txBody>
                    <a:bodyPr/>
                    <a:p>
                      <a:pPr algn="ctr">
                        <a:lnSpc>
                          <a:spcPct val="100000"/>
                        </a:lnSpc>
                      </a:pPr>
                      <a:r>
                        <a:rPr b="1" lang="en-GB" sz="1200">
                          <a:solidFill>
                            <a:srgbClr val="7030a0"/>
                          </a:solidFill>
                          <a:latin typeface="微软雅黑"/>
                          <a:ea typeface="微软雅黑"/>
                        </a:rPr>
                        <a:t>冷负荷</a:t>
                      </a:r>
                      <a:endParaRPr/>
                    </a:p>
                  </a:txBody>
                  <a:tcPr/>
                </a:tc>
                <a:tc>
                  <a:txBody>
                    <a:bodyPr/>
                    <a:p>
                      <a:pPr algn="ctr">
                        <a:lnSpc>
                          <a:spcPct val="100000"/>
                        </a:lnSpc>
                      </a:pPr>
                      <a:r>
                        <a:rPr b="1" lang="en-GB" sz="1200">
                          <a:solidFill>
                            <a:srgbClr val="7030a0"/>
                          </a:solidFill>
                          <a:latin typeface="微软雅黑"/>
                          <a:ea typeface="微软雅黑"/>
                        </a:rPr>
                        <a:t>热负荷</a:t>
                      </a:r>
                      <a:endParaRPr/>
                    </a:p>
                  </a:txBody>
                  <a:tcPr/>
                </a:tc>
                <a:tc>
                  <a:txBody>
                    <a:bodyPr/>
                    <a:p>
                      <a:pPr algn="ctr">
                        <a:lnSpc>
                          <a:spcPct val="100000"/>
                        </a:lnSpc>
                      </a:pPr>
                      <a:r>
                        <a:rPr b="1" lang="en-GB" sz="1200">
                          <a:solidFill>
                            <a:srgbClr val="7030a0"/>
                          </a:solidFill>
                          <a:latin typeface="微软雅黑"/>
                          <a:ea typeface="微软雅黑"/>
                        </a:rPr>
                        <a:t>用电</a:t>
                      </a:r>
                      <a:endParaRPr/>
                    </a:p>
                  </a:txBody>
                  <a:tcPr/>
                </a:tc>
                <a:tc>
                  <a:tcPr/>
                </a:tc>
                <a:tc>
                  <a:tcPr/>
                </a:tc>
              </a:tr>
              <a:tr h="431640">
                <a:tc>
                  <a:txBody>
                    <a:bodyPr/>
                    <a:p>
                      <a:pPr algn="ctr">
                        <a:lnSpc>
                          <a:spcPct val="100000"/>
                        </a:lnSpc>
                      </a:pPr>
                      <a:r>
                        <a:rPr b="1" lang="en-GB" sz="1200">
                          <a:solidFill>
                            <a:srgbClr val="000000"/>
                          </a:solidFill>
                          <a:latin typeface="Adobe Gothic Std B"/>
                          <a:ea typeface="Adobe Gothic Std B"/>
                        </a:rPr>
                        <a:t>1</a:t>
                      </a:r>
                      <a:endParaRPr/>
                    </a:p>
                  </a:txBody>
                  <a:tcPr/>
                </a:tc>
                <a:tc>
                  <a:txBody>
                    <a:bodyPr/>
                    <a:p>
                      <a:pPr>
                        <a:lnSpc>
                          <a:spcPct val="100000"/>
                        </a:lnSpc>
                      </a:pPr>
                      <a:r>
                        <a:rPr b="1" lang="en-GB" sz="1200">
                          <a:solidFill>
                            <a:srgbClr val="000000"/>
                          </a:solidFill>
                          <a:latin typeface="Adobe Gothic Std B"/>
                          <a:ea typeface="微软雅黑"/>
                        </a:rPr>
                        <a:t>厂南半区</a:t>
                      </a:r>
                      <a:endParaRPr/>
                    </a:p>
                  </a:txBody>
                  <a:tcPr/>
                </a:tc>
                <a:tc>
                  <a:tcPr/>
                </a:tc>
                <a:tc>
                  <a:txBody>
                    <a:bodyPr/>
                    <a:p>
                      <a:pPr algn="r">
                        <a:lnSpc>
                          <a:spcPct val="100000"/>
                        </a:lnSpc>
                      </a:pPr>
                      <a:r>
                        <a:rPr lang="en-GB" sz="1200">
                          <a:solidFill>
                            <a:srgbClr val="000000"/>
                          </a:solidFill>
                          <a:latin typeface="Arial"/>
                          <a:ea typeface="黑体"/>
                        </a:rPr>
                        <a:t>15:00-10:00+1</a:t>
                      </a:r>
                      <a:endParaRPr/>
                    </a:p>
                  </a:txBody>
                  <a:tcPr/>
                </a:tc>
                <a:tc>
                  <a:txBody>
                    <a:bodyPr/>
                    <a:p>
                      <a:pPr algn="r">
                        <a:lnSpc>
                          <a:spcPct val="100000"/>
                        </a:lnSpc>
                      </a:pPr>
                      <a:r>
                        <a:rPr lang="en-GB" sz="1200">
                          <a:solidFill>
                            <a:srgbClr val="000000"/>
                          </a:solidFill>
                          <a:latin typeface="Arial"/>
                          <a:ea typeface="黑体"/>
                        </a:rPr>
                        <a:t>8:00-24:00</a:t>
                      </a:r>
                      <a:endParaRPr/>
                    </a:p>
                  </a:txBody>
                  <a:tcPr/>
                </a:tc>
              </a:tr>
              <a:tr h="431640">
                <a:tc>
                  <a:txBody>
                    <a:bodyPr/>
                    <a:p>
                      <a:pPr algn="ctr">
                        <a:lnSpc>
                          <a:spcPct val="100000"/>
                        </a:lnSpc>
                      </a:pPr>
                      <a:r>
                        <a:rPr b="1" lang="en-GB" sz="1200">
                          <a:solidFill>
                            <a:srgbClr val="000000"/>
                          </a:solidFill>
                          <a:latin typeface="Adobe Gothic Std B"/>
                          <a:ea typeface="Adobe Gothic Std B"/>
                        </a:rPr>
                        <a:t>2</a:t>
                      </a:r>
                      <a:endParaRPr/>
                    </a:p>
                  </a:txBody>
                  <a:tcPr/>
                </a:tc>
                <a:tc>
                  <a:txBody>
                    <a:bodyPr/>
                    <a:p>
                      <a:pPr>
                        <a:lnSpc>
                          <a:spcPct val="100000"/>
                        </a:lnSpc>
                      </a:pPr>
                      <a:r>
                        <a:rPr b="1" lang="en-GB" sz="1200">
                          <a:solidFill>
                            <a:srgbClr val="000000"/>
                          </a:solidFill>
                          <a:latin typeface="Adobe Gothic Std B"/>
                          <a:ea typeface="微软雅黑"/>
                        </a:rPr>
                        <a:t>总装车间</a:t>
                      </a:r>
                      <a:endParaRPr/>
                    </a:p>
                  </a:txBody>
                  <a:tcPr/>
                </a:tc>
                <a:tc>
                  <a:txBody>
                    <a:bodyPr/>
                    <a:p>
                      <a:pPr algn="r">
                        <a:lnSpc>
                          <a:spcPct val="100000"/>
                        </a:lnSpc>
                      </a:pPr>
                      <a:r>
                        <a:rPr lang="en-GB" sz="1200">
                          <a:solidFill>
                            <a:srgbClr val="000000"/>
                          </a:solidFill>
                          <a:latin typeface="Arial"/>
                          <a:ea typeface="黑体"/>
                        </a:rPr>
                        <a:t>8:00-24:00</a:t>
                      </a:r>
                      <a:endParaRPr/>
                    </a:p>
                  </a:txBody>
                  <a:tcPr/>
                </a:tc>
                <a:tc>
                  <a:tcPr/>
                </a:tc>
                <a:tc>
                  <a:txBody>
                    <a:bodyPr/>
                    <a:p>
                      <a:pPr algn="r">
                        <a:lnSpc>
                          <a:spcPct val="100000"/>
                        </a:lnSpc>
                      </a:pPr>
                      <a:r>
                        <a:rPr lang="en-GB" sz="1200">
                          <a:solidFill>
                            <a:srgbClr val="000000"/>
                          </a:solidFill>
                          <a:latin typeface="Arial"/>
                          <a:ea typeface="黑体"/>
                        </a:rPr>
                        <a:t>8:00-24:00</a:t>
                      </a:r>
                      <a:endParaRPr/>
                    </a:p>
                  </a:txBody>
                  <a:tcPr/>
                </a:tc>
              </a:tr>
              <a:tr h="431640">
                <a:tc>
                  <a:txBody>
                    <a:bodyPr/>
                    <a:p>
                      <a:pPr algn="ctr">
                        <a:lnSpc>
                          <a:spcPct val="100000"/>
                        </a:lnSpc>
                      </a:pPr>
                      <a:r>
                        <a:rPr b="1" lang="en-GB" sz="1200">
                          <a:solidFill>
                            <a:srgbClr val="000000"/>
                          </a:solidFill>
                          <a:latin typeface="Adobe Gothic Std B"/>
                          <a:ea typeface="Adobe Gothic Std B"/>
                        </a:rPr>
                        <a:t>3</a:t>
                      </a:r>
                      <a:endParaRPr/>
                    </a:p>
                  </a:txBody>
                  <a:tcPr/>
                </a:tc>
                <a:tc>
                  <a:txBody>
                    <a:bodyPr/>
                    <a:p>
                      <a:pPr>
                        <a:lnSpc>
                          <a:spcPct val="100000"/>
                        </a:lnSpc>
                      </a:pPr>
                      <a:r>
                        <a:rPr b="1" lang="en-GB" sz="1200">
                          <a:solidFill>
                            <a:srgbClr val="000000"/>
                          </a:solidFill>
                          <a:latin typeface="Adobe Gothic Std B"/>
                          <a:ea typeface="微软雅黑"/>
                        </a:rPr>
                        <a:t>厂北半区</a:t>
                      </a:r>
                      <a:endParaRPr/>
                    </a:p>
                  </a:txBody>
                  <a:tcPr/>
                </a:tc>
                <a:tc>
                  <a:tcPr/>
                </a:tc>
                <a:tc>
                  <a:txBody>
                    <a:bodyPr/>
                    <a:p>
                      <a:pPr algn="r">
                        <a:lnSpc>
                          <a:spcPct val="100000"/>
                        </a:lnSpc>
                      </a:pPr>
                      <a:r>
                        <a:rPr lang="en-GB" sz="1200">
                          <a:solidFill>
                            <a:srgbClr val="000000"/>
                          </a:solidFill>
                          <a:latin typeface="Arial"/>
                          <a:ea typeface="黑体"/>
                        </a:rPr>
                        <a:t>15:00-10:00+1</a:t>
                      </a:r>
                      <a:endParaRPr/>
                    </a:p>
                  </a:txBody>
                  <a:tcPr/>
                </a:tc>
                <a:tc>
                  <a:txBody>
                    <a:bodyPr/>
                    <a:p>
                      <a:pPr algn="r">
                        <a:lnSpc>
                          <a:spcPct val="100000"/>
                        </a:lnSpc>
                      </a:pPr>
                      <a:r>
                        <a:rPr lang="en-GB" sz="1200">
                          <a:solidFill>
                            <a:srgbClr val="000000"/>
                          </a:solidFill>
                          <a:latin typeface="Arial"/>
                          <a:ea typeface="黑体"/>
                        </a:rPr>
                        <a:t>8:00-24:00</a:t>
                      </a:r>
                      <a:endParaRPr/>
                    </a:p>
                  </a:txBody>
                  <a:tcPr/>
                </a:tc>
              </a:tr>
              <a:tr h="431640">
                <a:tc>
                  <a:txBody>
                    <a:bodyPr/>
                    <a:p>
                      <a:pPr algn="ctr">
                        <a:lnSpc>
                          <a:spcPct val="100000"/>
                        </a:lnSpc>
                      </a:pPr>
                      <a:r>
                        <a:rPr b="1" lang="en-GB" sz="1200">
                          <a:solidFill>
                            <a:srgbClr val="000000"/>
                          </a:solidFill>
                          <a:latin typeface="Adobe Gothic Std B"/>
                          <a:ea typeface="Adobe Gothic Std B"/>
                        </a:rPr>
                        <a:t>4</a:t>
                      </a:r>
                      <a:endParaRPr/>
                    </a:p>
                  </a:txBody>
                  <a:tcPr/>
                </a:tc>
                <a:tc>
                  <a:txBody>
                    <a:bodyPr/>
                    <a:p>
                      <a:pPr>
                        <a:lnSpc>
                          <a:spcPct val="100000"/>
                        </a:lnSpc>
                      </a:pPr>
                      <a:r>
                        <a:rPr b="1" lang="en-GB" sz="1200">
                          <a:solidFill>
                            <a:srgbClr val="000000"/>
                          </a:solidFill>
                          <a:latin typeface="Adobe Gothic Std B"/>
                          <a:ea typeface="微软雅黑"/>
                        </a:rPr>
                        <a:t>综合楼</a:t>
                      </a:r>
                      <a:endParaRPr/>
                    </a:p>
                  </a:txBody>
                  <a:tcPr/>
                </a:tc>
                <a:tc>
                  <a:txBody>
                    <a:bodyPr/>
                    <a:p>
                      <a:pPr algn="r">
                        <a:lnSpc>
                          <a:spcPct val="100000"/>
                        </a:lnSpc>
                      </a:pPr>
                      <a:r>
                        <a:rPr lang="en-GB" sz="1200">
                          <a:solidFill>
                            <a:srgbClr val="000000"/>
                          </a:solidFill>
                          <a:latin typeface="Arial"/>
                          <a:ea typeface="黑体"/>
                        </a:rPr>
                        <a:t>8:00-18:00</a:t>
                      </a:r>
                      <a:endParaRPr/>
                    </a:p>
                  </a:txBody>
                  <a:tcPr/>
                </a:tc>
                <a:tc>
                  <a:tcPr/>
                </a:tc>
                <a:tc>
                  <a:txBody>
                    <a:bodyPr/>
                    <a:p>
                      <a:pPr algn="r">
                        <a:lnSpc>
                          <a:spcPct val="100000"/>
                        </a:lnSpc>
                      </a:pPr>
                      <a:r>
                        <a:rPr lang="en-GB" sz="1200">
                          <a:solidFill>
                            <a:srgbClr val="000000"/>
                          </a:solidFill>
                          <a:latin typeface="Arial"/>
                          <a:ea typeface="黑体"/>
                        </a:rPr>
                        <a:t>8:00-24:00</a:t>
                      </a:r>
                      <a:endParaRPr/>
                    </a:p>
                  </a:txBody>
                  <a:tcPr/>
                </a:tc>
              </a:tr>
              <a:tr h="431640">
                <a:tc>
                  <a:txBody>
                    <a:bodyPr/>
                    <a:p>
                      <a:pPr algn="ctr">
                        <a:lnSpc>
                          <a:spcPct val="100000"/>
                        </a:lnSpc>
                      </a:pPr>
                      <a:r>
                        <a:rPr b="1" lang="en-GB" sz="1200">
                          <a:solidFill>
                            <a:srgbClr val="000000"/>
                          </a:solidFill>
                          <a:latin typeface="Adobe Gothic Std B"/>
                          <a:ea typeface="Adobe Gothic Std B"/>
                        </a:rPr>
                        <a:t>5</a:t>
                      </a:r>
                      <a:endParaRPr/>
                    </a:p>
                  </a:txBody>
                  <a:tcPr/>
                </a:tc>
                <a:tc>
                  <a:txBody>
                    <a:bodyPr/>
                    <a:p>
                      <a:pPr>
                        <a:lnSpc>
                          <a:spcPct val="100000"/>
                        </a:lnSpc>
                      </a:pPr>
                      <a:r>
                        <a:rPr b="1" lang="en-GB" sz="1200">
                          <a:solidFill>
                            <a:srgbClr val="000000"/>
                          </a:solidFill>
                          <a:latin typeface="Adobe Gothic Std B"/>
                          <a:ea typeface="微软雅黑"/>
                        </a:rPr>
                        <a:t>叶片东车间</a:t>
                      </a:r>
                      <a:endParaRPr/>
                    </a:p>
                  </a:txBody>
                  <a:tcPr/>
                </a:tc>
                <a:tc>
                  <a:txBody>
                    <a:bodyPr/>
                    <a:p>
                      <a:pPr algn="r">
                        <a:lnSpc>
                          <a:spcPct val="100000"/>
                        </a:lnSpc>
                      </a:pPr>
                      <a:r>
                        <a:rPr lang="en-GB" sz="1200">
                          <a:solidFill>
                            <a:srgbClr val="000000"/>
                          </a:solidFill>
                          <a:latin typeface="Arial"/>
                          <a:ea typeface="黑体"/>
                        </a:rPr>
                        <a:t>8:00-24:00</a:t>
                      </a:r>
                      <a:endParaRPr/>
                    </a:p>
                  </a:txBody>
                  <a:tcPr/>
                </a:tc>
                <a:tc>
                  <a:tcPr/>
                </a:tc>
                <a:tc>
                  <a:txBody>
                    <a:bodyPr/>
                    <a:p>
                      <a:pPr algn="r">
                        <a:lnSpc>
                          <a:spcPct val="100000"/>
                        </a:lnSpc>
                      </a:pPr>
                      <a:r>
                        <a:rPr lang="en-GB" sz="1200">
                          <a:solidFill>
                            <a:srgbClr val="000000"/>
                          </a:solidFill>
                          <a:latin typeface="Arial"/>
                          <a:ea typeface="黑体"/>
                        </a:rPr>
                        <a:t>8:00-24:00</a:t>
                      </a:r>
                      <a:endParaRPr/>
                    </a:p>
                  </a:txBody>
                  <a:tcPr/>
                </a:tc>
              </a:tr>
              <a:tr h="431640">
                <a:tc>
                  <a:txBody>
                    <a:bodyPr/>
                    <a:p>
                      <a:pPr algn="ctr">
                        <a:lnSpc>
                          <a:spcPct val="100000"/>
                        </a:lnSpc>
                      </a:pPr>
                      <a:r>
                        <a:rPr b="1" lang="en-GB" sz="1200">
                          <a:solidFill>
                            <a:srgbClr val="000000"/>
                          </a:solidFill>
                          <a:latin typeface="Adobe Gothic Std B"/>
                          <a:ea typeface="Adobe Gothic Std B"/>
                        </a:rPr>
                        <a:t>6</a:t>
                      </a:r>
                      <a:endParaRPr/>
                    </a:p>
                  </a:txBody>
                  <a:tcPr/>
                </a:tc>
                <a:tc>
                  <a:txBody>
                    <a:bodyPr/>
                    <a:p>
                      <a:pPr>
                        <a:lnSpc>
                          <a:spcPct val="100000"/>
                        </a:lnSpc>
                      </a:pPr>
                      <a:r>
                        <a:rPr b="1" lang="en-GB" sz="1200">
                          <a:solidFill>
                            <a:srgbClr val="000000"/>
                          </a:solidFill>
                          <a:latin typeface="Adobe Gothic Std B"/>
                          <a:ea typeface="微软雅黑"/>
                        </a:rPr>
                        <a:t>技术楼</a:t>
                      </a:r>
                      <a:endParaRPr/>
                    </a:p>
                  </a:txBody>
                  <a:tcPr/>
                </a:tc>
                <a:tc>
                  <a:txBody>
                    <a:bodyPr/>
                    <a:p>
                      <a:pPr algn="r">
                        <a:lnSpc>
                          <a:spcPct val="100000"/>
                        </a:lnSpc>
                      </a:pPr>
                      <a:r>
                        <a:rPr lang="en-GB" sz="1200">
                          <a:solidFill>
                            <a:srgbClr val="000000"/>
                          </a:solidFill>
                          <a:latin typeface="Arial"/>
                          <a:ea typeface="黑体"/>
                        </a:rPr>
                        <a:t>8:00-18:00</a:t>
                      </a:r>
                      <a:endParaRPr/>
                    </a:p>
                  </a:txBody>
                  <a:tcPr/>
                </a:tc>
                <a:tc>
                  <a:tcPr/>
                </a:tc>
                <a:tc>
                  <a:txBody>
                    <a:bodyPr/>
                    <a:p>
                      <a:pPr algn="r">
                        <a:lnSpc>
                          <a:spcPct val="100000"/>
                        </a:lnSpc>
                      </a:pPr>
                      <a:r>
                        <a:rPr lang="en-GB" sz="1200">
                          <a:solidFill>
                            <a:srgbClr val="000000"/>
                          </a:solidFill>
                          <a:latin typeface="Arial"/>
                          <a:ea typeface="黑体"/>
                        </a:rPr>
                        <a:t>8:00-24:00</a:t>
                      </a:r>
                      <a:endParaRPr/>
                    </a:p>
                  </a:txBody>
                  <a:tcPr/>
                </a:tc>
              </a:tr>
              <a:tr h="431640">
                <a:tc>
                  <a:txBody>
                    <a:bodyPr/>
                    <a:p>
                      <a:pPr algn="ctr">
                        <a:lnSpc>
                          <a:spcPct val="100000"/>
                        </a:lnSpc>
                      </a:pPr>
                      <a:r>
                        <a:rPr b="1" lang="en-GB" sz="1200">
                          <a:solidFill>
                            <a:srgbClr val="000000"/>
                          </a:solidFill>
                          <a:latin typeface="Adobe Gothic Std B"/>
                          <a:ea typeface="Adobe Gothic Std B"/>
                        </a:rPr>
                        <a:t>7</a:t>
                      </a:r>
                      <a:endParaRPr/>
                    </a:p>
                  </a:txBody>
                  <a:tcPr/>
                </a:tc>
                <a:tc>
                  <a:txBody>
                    <a:bodyPr/>
                    <a:p>
                      <a:pPr>
                        <a:lnSpc>
                          <a:spcPct val="100000"/>
                        </a:lnSpc>
                      </a:pPr>
                      <a:r>
                        <a:rPr b="1" lang="en-GB" sz="1200">
                          <a:solidFill>
                            <a:srgbClr val="000000"/>
                          </a:solidFill>
                          <a:latin typeface="Adobe Gothic Std B"/>
                          <a:ea typeface="微软雅黑"/>
                        </a:rPr>
                        <a:t>质量楼</a:t>
                      </a:r>
                      <a:endParaRPr/>
                    </a:p>
                  </a:txBody>
                  <a:tcPr/>
                </a:tc>
                <a:tc>
                  <a:txBody>
                    <a:bodyPr/>
                    <a:p>
                      <a:pPr algn="r">
                        <a:lnSpc>
                          <a:spcPct val="100000"/>
                        </a:lnSpc>
                      </a:pPr>
                      <a:r>
                        <a:rPr lang="en-GB" sz="1200">
                          <a:solidFill>
                            <a:srgbClr val="000000"/>
                          </a:solidFill>
                          <a:latin typeface="Arial"/>
                          <a:ea typeface="黑体"/>
                        </a:rPr>
                        <a:t>8:00-18:00</a:t>
                      </a:r>
                      <a:endParaRPr/>
                    </a:p>
                  </a:txBody>
                  <a:tcPr/>
                </a:tc>
                <a:tc>
                  <a:tcPr/>
                </a:tc>
                <a:tc>
                  <a:txBody>
                    <a:bodyPr/>
                    <a:p>
                      <a:pPr algn="r">
                        <a:lnSpc>
                          <a:spcPct val="100000"/>
                        </a:lnSpc>
                      </a:pPr>
                      <a:r>
                        <a:rPr lang="en-GB" sz="1200">
                          <a:solidFill>
                            <a:srgbClr val="000000"/>
                          </a:solidFill>
                          <a:latin typeface="Arial"/>
                          <a:ea typeface="黑体"/>
                        </a:rPr>
                        <a:t>8:00-24:00</a:t>
                      </a:r>
                      <a:endParaRPr/>
                    </a:p>
                  </a:txBody>
                  <a:tcPr/>
                </a:tc>
              </a:tr>
              <a:tr h="465120">
                <a:tc>
                  <a:txBody>
                    <a:bodyPr/>
                    <a:p>
                      <a:pPr algn="ctr">
                        <a:lnSpc>
                          <a:spcPct val="100000"/>
                        </a:lnSpc>
                      </a:pPr>
                      <a:r>
                        <a:rPr b="1" lang="en-GB" sz="1200">
                          <a:solidFill>
                            <a:srgbClr val="000000"/>
                          </a:solidFill>
                          <a:latin typeface="Adobe Gothic Std B"/>
                          <a:ea typeface="Adobe Gothic Std B"/>
                        </a:rPr>
                        <a:t>8</a:t>
                      </a:r>
                      <a:endParaRPr/>
                    </a:p>
                  </a:txBody>
                  <a:tcPr/>
                </a:tc>
                <a:tc>
                  <a:txBody>
                    <a:bodyPr/>
                    <a:p>
                      <a:pPr>
                        <a:lnSpc>
                          <a:spcPct val="100000"/>
                        </a:lnSpc>
                      </a:pPr>
                      <a:r>
                        <a:rPr b="1" lang="en-GB" sz="1200">
                          <a:solidFill>
                            <a:srgbClr val="000000"/>
                          </a:solidFill>
                          <a:latin typeface="Adobe Gothic Std B"/>
                          <a:ea typeface="微软雅黑"/>
                        </a:rPr>
                        <a:t>宿舍楼</a:t>
                      </a:r>
                      <a:endParaRPr/>
                    </a:p>
                  </a:txBody>
                  <a:tcPr/>
                </a:tc>
                <a:tc>
                  <a:txBody>
                    <a:bodyPr/>
                    <a:p>
                      <a:pPr algn="r">
                        <a:lnSpc>
                          <a:spcPct val="100000"/>
                        </a:lnSpc>
                      </a:pPr>
                      <a:r>
                        <a:rPr lang="en-GB" sz="1200">
                          <a:solidFill>
                            <a:srgbClr val="000000"/>
                          </a:solidFill>
                          <a:latin typeface="Arial"/>
                          <a:ea typeface="黑体"/>
                        </a:rPr>
                        <a:t>18:00-6:00+1</a:t>
                      </a:r>
                      <a:endParaRPr/>
                    </a:p>
                  </a:txBody>
                  <a:tcPr/>
                </a:tc>
                <a:tc>
                  <a:tcPr/>
                </a:tc>
                <a:tc>
                  <a:txBody>
                    <a:bodyPr/>
                    <a:p>
                      <a:pPr algn="r">
                        <a:lnSpc>
                          <a:spcPct val="100000"/>
                        </a:lnSpc>
                      </a:pPr>
                      <a:r>
                        <a:rPr lang="en-GB" sz="1200">
                          <a:solidFill>
                            <a:srgbClr val="000000"/>
                          </a:solidFill>
                          <a:latin typeface="Arial"/>
                          <a:ea typeface="黑体"/>
                        </a:rPr>
                        <a:t>18</a:t>
                      </a:r>
                      <a:r>
                        <a:rPr lang="en-GB" sz="1200">
                          <a:solidFill>
                            <a:srgbClr val="000000"/>
                          </a:solidFill>
                          <a:latin typeface="Arial"/>
                          <a:ea typeface="黑体"/>
                        </a:rPr>
                        <a:t>：</a:t>
                      </a:r>
                      <a:r>
                        <a:rPr lang="en-GB" sz="1200">
                          <a:solidFill>
                            <a:srgbClr val="000000"/>
                          </a:solidFill>
                          <a:latin typeface="Arial"/>
                          <a:ea typeface="黑体"/>
                        </a:rPr>
                        <a:t>00-24:00</a:t>
                      </a:r>
                      <a:endParaRPr/>
                    </a:p>
                  </a:txBody>
                  <a:tcPr/>
                </a:tc>
              </a:tr>
              <a:tr h="465120">
                <a:tc>
                  <a:txBody>
                    <a:bodyPr/>
                    <a:p>
                      <a:pPr algn="ctr">
                        <a:lnSpc>
                          <a:spcPct val="100000"/>
                        </a:lnSpc>
                      </a:pPr>
                      <a:r>
                        <a:rPr b="1" lang="en-GB" sz="1200">
                          <a:solidFill>
                            <a:srgbClr val="000000"/>
                          </a:solidFill>
                          <a:latin typeface="Adobe Gothic Std B"/>
                          <a:ea typeface="微软雅黑"/>
                        </a:rPr>
                        <a:t>9</a:t>
                      </a:r>
                      <a:endParaRPr/>
                    </a:p>
                  </a:txBody>
                  <a:tcPr/>
                </a:tc>
                <a:tc>
                  <a:txBody>
                    <a:bodyPr/>
                    <a:p>
                      <a:pPr>
                        <a:lnSpc>
                          <a:spcPct val="100000"/>
                        </a:lnSpc>
                      </a:pPr>
                      <a:r>
                        <a:rPr b="1" lang="en-GB" sz="1200">
                          <a:solidFill>
                            <a:srgbClr val="000000"/>
                          </a:solidFill>
                          <a:latin typeface="Adobe Gothic Std B"/>
                          <a:ea typeface="微软雅黑"/>
                        </a:rPr>
                        <a:t>生活区</a:t>
                      </a:r>
                      <a:endParaRPr/>
                    </a:p>
                  </a:txBody>
                  <a:tcPr/>
                </a:tc>
                <a:tc>
                  <a:tcPr/>
                </a:tc>
                <a:tc>
                  <a:txBody>
                    <a:bodyPr/>
                    <a:p>
                      <a:pPr algn="r">
                        <a:lnSpc>
                          <a:spcPct val="100000"/>
                        </a:lnSpc>
                      </a:pPr>
                      <a:r>
                        <a:rPr lang="en-GB" sz="1200">
                          <a:solidFill>
                            <a:srgbClr val="000000"/>
                          </a:solidFill>
                          <a:latin typeface="Arial"/>
                          <a:ea typeface="黑体"/>
                        </a:rPr>
                        <a:t>15:00-10:00+1</a:t>
                      </a:r>
                      <a:endParaRPr/>
                    </a:p>
                  </a:txBody>
                  <a:tcPr/>
                </a:tc>
                <a:tc>
                  <a:txBody>
                    <a:bodyPr/>
                    <a:p>
                      <a:pPr algn="r">
                        <a:lnSpc>
                          <a:spcPct val="100000"/>
                        </a:lnSpc>
                      </a:pPr>
                      <a:r>
                        <a:rPr lang="en-GB" sz="1200">
                          <a:solidFill>
                            <a:srgbClr val="000000"/>
                          </a:solidFill>
                          <a:latin typeface="Arial"/>
                          <a:ea typeface="黑体"/>
                        </a:rPr>
                        <a:t>18</a:t>
                      </a:r>
                      <a:r>
                        <a:rPr lang="en-GB" sz="1200">
                          <a:solidFill>
                            <a:srgbClr val="000000"/>
                          </a:solidFill>
                          <a:latin typeface="Arial"/>
                          <a:ea typeface="黑体"/>
                        </a:rPr>
                        <a:t>：</a:t>
                      </a:r>
                      <a:r>
                        <a:rPr lang="en-GB" sz="1200">
                          <a:solidFill>
                            <a:srgbClr val="000000"/>
                          </a:solidFill>
                          <a:latin typeface="Arial"/>
                          <a:ea typeface="黑体"/>
                        </a:rPr>
                        <a:t>00-24:00</a:t>
                      </a:r>
                      <a:endParaRPr/>
                    </a:p>
                  </a:txBody>
                  <a:tcPr/>
                </a:tc>
              </a:tr>
              <a:tr h="431640">
                <a:tc>
                  <a:txBody>
                    <a:bodyPr/>
                    <a:p>
                      <a:pPr algn="ctr">
                        <a:lnSpc>
                          <a:spcPct val="100000"/>
                        </a:lnSpc>
                      </a:pPr>
                      <a:r>
                        <a:rPr b="1" lang="en-GB" sz="1200">
                          <a:solidFill>
                            <a:srgbClr val="000000"/>
                          </a:solidFill>
                          <a:latin typeface="Adobe Gothic Std B"/>
                          <a:ea typeface="Adobe Gothic Std B"/>
                        </a:rPr>
                        <a:t>10</a:t>
                      </a:r>
                      <a:endParaRPr/>
                    </a:p>
                  </a:txBody>
                  <a:tcPr/>
                </a:tc>
                <a:tc>
                  <a:txBody>
                    <a:bodyPr/>
                    <a:p>
                      <a:pPr>
                        <a:lnSpc>
                          <a:spcPct val="100000"/>
                        </a:lnSpc>
                      </a:pPr>
                      <a:r>
                        <a:rPr b="1" lang="en-GB" sz="1200">
                          <a:solidFill>
                            <a:srgbClr val="000000"/>
                          </a:solidFill>
                          <a:latin typeface="Adobe Gothic Std B"/>
                          <a:ea typeface="微软雅黑"/>
                        </a:rPr>
                        <a:t>医院</a:t>
                      </a:r>
                      <a:endParaRPr/>
                    </a:p>
                  </a:txBody>
                  <a:tcPr/>
                </a:tc>
                <a:tc>
                  <a:txBody>
                    <a:bodyPr/>
                    <a:p>
                      <a:pPr algn="r">
                        <a:lnSpc>
                          <a:spcPct val="100000"/>
                        </a:lnSpc>
                      </a:pPr>
                      <a:r>
                        <a:rPr lang="en-GB" sz="1200">
                          <a:solidFill>
                            <a:srgbClr val="000000"/>
                          </a:solidFill>
                          <a:latin typeface="Arial"/>
                          <a:ea typeface="黑体"/>
                        </a:rPr>
                        <a:t>全天</a:t>
                      </a:r>
                      <a:endParaRPr/>
                    </a:p>
                  </a:txBody>
                  <a:tcPr/>
                </a:tc>
                <a:tc>
                  <a:tcPr/>
                </a:tc>
                <a:tc>
                  <a:txBody>
                    <a:bodyPr/>
                    <a:p>
                      <a:pPr algn="r">
                        <a:lnSpc>
                          <a:spcPct val="100000"/>
                        </a:lnSpc>
                      </a:pPr>
                      <a:r>
                        <a:rPr lang="en-GB" sz="1200">
                          <a:solidFill>
                            <a:srgbClr val="000000"/>
                          </a:solidFill>
                          <a:latin typeface="Arial"/>
                          <a:ea typeface="黑体"/>
                        </a:rPr>
                        <a:t>全天</a:t>
                      </a:r>
                      <a:endParaRPr/>
                    </a:p>
                  </a:txBody>
                  <a:tcPr/>
                </a:tc>
              </a:tr>
              <a:tr h="431640">
                <a:tc>
                  <a:txBody>
                    <a:bodyPr/>
                    <a:p>
                      <a:pPr algn="ctr">
                        <a:lnSpc>
                          <a:spcPct val="100000"/>
                        </a:lnSpc>
                      </a:pPr>
                      <a:r>
                        <a:rPr b="1" lang="en-GB" sz="1200">
                          <a:solidFill>
                            <a:srgbClr val="000000"/>
                          </a:solidFill>
                          <a:latin typeface="Adobe Gothic Std B"/>
                          <a:ea typeface="Adobe Gothic Std B"/>
                        </a:rPr>
                        <a:t>11</a:t>
                      </a:r>
                      <a:endParaRPr/>
                    </a:p>
                  </a:txBody>
                  <a:tcPr/>
                </a:tc>
                <a:tc>
                  <a:txBody>
                    <a:bodyPr/>
                    <a:p>
                      <a:pPr>
                        <a:lnSpc>
                          <a:spcPct val="100000"/>
                        </a:lnSpc>
                      </a:pPr>
                      <a:r>
                        <a:rPr b="1" lang="en-GB" sz="1200">
                          <a:solidFill>
                            <a:srgbClr val="000000"/>
                          </a:solidFill>
                          <a:latin typeface="Adobe Gothic Std B"/>
                          <a:ea typeface="微软雅黑"/>
                        </a:rPr>
                        <a:t>学校</a:t>
                      </a:r>
                      <a:endParaRPr/>
                    </a:p>
                  </a:txBody>
                  <a:tcPr/>
                </a:tc>
                <a:tc>
                  <a:txBody>
                    <a:bodyPr/>
                    <a:p>
                      <a:pPr algn="r">
                        <a:lnSpc>
                          <a:spcPct val="100000"/>
                        </a:lnSpc>
                      </a:pPr>
                      <a:r>
                        <a:rPr lang="en-GB" sz="1200">
                          <a:solidFill>
                            <a:srgbClr val="000000"/>
                          </a:solidFill>
                          <a:latin typeface="Arial"/>
                          <a:ea typeface="黑体"/>
                        </a:rPr>
                        <a:t>8:00-18:00</a:t>
                      </a:r>
                      <a:endParaRPr/>
                    </a:p>
                  </a:txBody>
                  <a:tcPr/>
                </a:tc>
                <a:tc>
                  <a:tcPr/>
                </a:tc>
                <a:tc>
                  <a:txBody>
                    <a:bodyPr/>
                    <a:p>
                      <a:pPr algn="r">
                        <a:lnSpc>
                          <a:spcPct val="100000"/>
                        </a:lnSpc>
                      </a:pPr>
                      <a:r>
                        <a:rPr lang="en-GB" sz="1200">
                          <a:solidFill>
                            <a:srgbClr val="000000"/>
                          </a:solidFill>
                          <a:latin typeface="Arial"/>
                          <a:ea typeface="黑体"/>
                        </a:rPr>
                        <a:t>8:00-18:00</a:t>
                      </a:r>
                      <a:endParaRPr/>
                    </a:p>
                  </a:txBody>
                  <a:tcPr/>
                </a:tc>
              </a:tr>
              <a:tr h="293040">
                <a:tc>
                  <a:txBody>
                    <a:bodyPr/>
                    <a:p>
                      <a:pPr algn="ctr">
                        <a:lnSpc>
                          <a:spcPct val="100000"/>
                        </a:lnSpc>
                      </a:pPr>
                      <a:r>
                        <a:rPr b="1" lang="en-GB" sz="1200">
                          <a:solidFill>
                            <a:srgbClr val="000000"/>
                          </a:solidFill>
                          <a:latin typeface="Adobe Gothic Std B"/>
                          <a:ea typeface="Adobe Gothic Std B"/>
                        </a:rPr>
                        <a:t>12</a:t>
                      </a:r>
                      <a:endParaRPr/>
                    </a:p>
                  </a:txBody>
                  <a:tcPr/>
                </a:tc>
                <a:tc>
                  <a:txBody>
                    <a:bodyPr/>
                    <a:p>
                      <a:pPr>
                        <a:lnSpc>
                          <a:spcPct val="100000"/>
                        </a:lnSpc>
                      </a:pPr>
                      <a:r>
                        <a:rPr b="1" lang="en-GB" sz="1200">
                          <a:solidFill>
                            <a:srgbClr val="000000"/>
                          </a:solidFill>
                          <a:latin typeface="Adobe Gothic Std B"/>
                          <a:ea typeface="微软雅黑"/>
                        </a:rPr>
                        <a:t>能量岛</a:t>
                      </a:r>
                      <a:endParaRPr/>
                    </a:p>
                  </a:txBody>
                  <a:tcPr/>
                </a:tc>
                <a:tc>
                  <a:txBody>
                    <a:bodyPr/>
                    <a:p>
                      <a:pPr algn="r">
                        <a:lnSpc>
                          <a:spcPct val="100000"/>
                        </a:lnSpc>
                      </a:pPr>
                      <a:r>
                        <a:rPr lang="en-GB" sz="1200">
                          <a:solidFill>
                            <a:srgbClr val="000000"/>
                          </a:solidFill>
                          <a:latin typeface="Arial"/>
                          <a:ea typeface="黑体"/>
                        </a:rPr>
                        <a:t>全天</a:t>
                      </a:r>
                      <a:endParaRPr/>
                    </a:p>
                  </a:txBody>
                  <a:tcPr/>
                </a:tc>
                <a:tc>
                  <a:txBody>
                    <a:bodyPr/>
                    <a:p>
                      <a:pPr algn="r">
                        <a:lnSpc>
                          <a:spcPct val="100000"/>
                        </a:lnSpc>
                      </a:pPr>
                      <a:r>
                        <a:rPr lang="en-GB" sz="1200">
                          <a:solidFill>
                            <a:srgbClr val="000000"/>
                          </a:solidFill>
                          <a:latin typeface="Arial"/>
                          <a:ea typeface="黑体"/>
                        </a:rPr>
                        <a:t>15:00-10:00+1</a:t>
                      </a:r>
                      <a:endParaRPr/>
                    </a:p>
                  </a:txBody>
                  <a:tcPr/>
                </a:tc>
                <a:tc>
                  <a:txBody>
                    <a:bodyPr/>
                    <a:p>
                      <a:pPr algn="r">
                        <a:lnSpc>
                          <a:spcPct val="100000"/>
                        </a:lnSpc>
                      </a:pPr>
                      <a:r>
                        <a:rPr lang="en-GB" sz="1200">
                          <a:solidFill>
                            <a:srgbClr val="000000"/>
                          </a:solidFill>
                          <a:latin typeface="Arial"/>
                          <a:ea typeface="黑体"/>
                        </a:rPr>
                        <a:t>全天</a:t>
                      </a:r>
                      <a:endParaRPr/>
                    </a:p>
                  </a:txBody>
                  <a:tcPr/>
                </a:tc>
              </a:tr>
            </a:tbl>
          </a:graphicData>
        </a:graphic>
      </p:graphicFrame>
      <p:sp>
        <p:nvSpPr>
          <p:cNvPr id="463" name="CustomShape 14"/>
          <p:cNvSpPr/>
          <p:nvPr/>
        </p:nvSpPr>
        <p:spPr>
          <a:xfrm>
            <a:off x="1369080" y="216360"/>
            <a:ext cx="1509120" cy="603000"/>
          </a:xfrm>
          <a:prstGeom prst="chevron">
            <a:avLst>
              <a:gd name="adj" fmla="val 50000"/>
            </a:avLst>
          </a:prstGeom>
          <a:solidFill>
            <a:srgbClr val="bfbfbf"/>
          </a:solidFill>
          <a:ln>
            <a:noFill/>
          </a:ln>
        </p:spPr>
      </p:sp>
      <p:sp>
        <p:nvSpPr>
          <p:cNvPr id="464" name="CustomShape 15"/>
          <p:cNvSpPr/>
          <p:nvPr/>
        </p:nvSpPr>
        <p:spPr>
          <a:xfrm>
            <a:off x="2581920" y="216360"/>
            <a:ext cx="1509120" cy="603000"/>
          </a:xfrm>
          <a:prstGeom prst="chevron">
            <a:avLst>
              <a:gd name="adj" fmla="val 50000"/>
            </a:avLst>
          </a:prstGeom>
          <a:solidFill>
            <a:srgbClr val="bfbfbf"/>
          </a:solidFill>
          <a:ln>
            <a:noFill/>
          </a:ln>
        </p:spPr>
      </p:sp>
      <p:sp>
        <p:nvSpPr>
          <p:cNvPr id="465" name="CustomShape 16"/>
          <p:cNvSpPr/>
          <p:nvPr/>
        </p:nvSpPr>
        <p:spPr>
          <a:xfrm>
            <a:off x="3780000" y="208440"/>
            <a:ext cx="1509120" cy="603000"/>
          </a:xfrm>
          <a:prstGeom prst="chevron">
            <a:avLst>
              <a:gd name="adj" fmla="val 50000"/>
            </a:avLst>
          </a:prstGeom>
          <a:solidFill>
            <a:srgbClr val="bfbfbf"/>
          </a:solidFill>
          <a:ln>
            <a:noFill/>
          </a:ln>
        </p:spPr>
      </p:sp>
      <p:sp>
        <p:nvSpPr>
          <p:cNvPr id="466" name="CustomShape 17"/>
          <p:cNvSpPr/>
          <p:nvPr/>
        </p:nvSpPr>
        <p:spPr>
          <a:xfrm>
            <a:off x="4978800" y="201960"/>
            <a:ext cx="1509120" cy="603000"/>
          </a:xfrm>
          <a:prstGeom prst="chevron">
            <a:avLst>
              <a:gd name="adj" fmla="val 50000"/>
            </a:avLst>
          </a:prstGeom>
          <a:solidFill>
            <a:srgbClr val="bfbfbf"/>
          </a:solidFill>
          <a:ln>
            <a:noFill/>
          </a:ln>
        </p:spPr>
      </p:sp>
      <p:sp>
        <p:nvSpPr>
          <p:cNvPr id="467" name="CustomShape 18"/>
          <p:cNvSpPr/>
          <p:nvPr/>
        </p:nvSpPr>
        <p:spPr>
          <a:xfrm>
            <a:off x="6199200" y="216360"/>
            <a:ext cx="1509120" cy="603000"/>
          </a:xfrm>
          <a:prstGeom prst="chevron">
            <a:avLst>
              <a:gd name="adj" fmla="val 50000"/>
            </a:avLst>
          </a:prstGeom>
          <a:solidFill>
            <a:srgbClr val="bfbfbf"/>
          </a:solidFill>
          <a:ln>
            <a:noFill/>
          </a:ln>
        </p:spPr>
      </p:sp>
      <p:sp>
        <p:nvSpPr>
          <p:cNvPr id="468" name="CustomShape 19"/>
          <p:cNvSpPr/>
          <p:nvPr/>
        </p:nvSpPr>
        <p:spPr>
          <a:xfrm>
            <a:off x="7408080" y="222840"/>
            <a:ext cx="1509120" cy="603000"/>
          </a:xfrm>
          <a:prstGeom prst="chevron">
            <a:avLst>
              <a:gd name="adj" fmla="val 50000"/>
            </a:avLst>
          </a:prstGeom>
          <a:solidFill>
            <a:srgbClr val="bfbfbf"/>
          </a:solidFill>
          <a:ln>
            <a:noFill/>
          </a:ln>
        </p:spPr>
      </p:sp>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69" name="CustomShape 1"/>
          <p:cNvSpPr/>
          <p:nvPr/>
        </p:nvSpPr>
        <p:spPr>
          <a:xfrm>
            <a:off x="2581920" y="216360"/>
            <a:ext cx="1509120" cy="603000"/>
          </a:xfrm>
          <a:prstGeom prst="chevron">
            <a:avLst>
              <a:gd name="adj" fmla="val 50000"/>
            </a:avLst>
          </a:prstGeom>
          <a:solidFill>
            <a:srgbClr val="bfbfbf"/>
          </a:solidFill>
          <a:ln>
            <a:noFill/>
          </a:ln>
        </p:spPr>
      </p:sp>
      <p:sp>
        <p:nvSpPr>
          <p:cNvPr id="470" name="CustomShape 2"/>
          <p:cNvSpPr/>
          <p:nvPr/>
        </p:nvSpPr>
        <p:spPr>
          <a:xfrm>
            <a:off x="3780000" y="208440"/>
            <a:ext cx="1509120" cy="603000"/>
          </a:xfrm>
          <a:prstGeom prst="chevron">
            <a:avLst>
              <a:gd name="adj" fmla="val 50000"/>
            </a:avLst>
          </a:prstGeom>
          <a:solidFill>
            <a:srgbClr val="bfbfbf"/>
          </a:solidFill>
          <a:ln>
            <a:noFill/>
          </a:ln>
        </p:spPr>
      </p:sp>
      <p:sp>
        <p:nvSpPr>
          <p:cNvPr id="471" name="CustomShape 3"/>
          <p:cNvSpPr/>
          <p:nvPr/>
        </p:nvSpPr>
        <p:spPr>
          <a:xfrm>
            <a:off x="4978800" y="201960"/>
            <a:ext cx="1509120" cy="603000"/>
          </a:xfrm>
          <a:prstGeom prst="chevron">
            <a:avLst>
              <a:gd name="adj" fmla="val 50000"/>
            </a:avLst>
          </a:prstGeom>
          <a:solidFill>
            <a:srgbClr val="bfbfbf"/>
          </a:solidFill>
          <a:ln>
            <a:noFill/>
          </a:ln>
        </p:spPr>
      </p:sp>
      <p:sp>
        <p:nvSpPr>
          <p:cNvPr id="472" name="CustomShape 4"/>
          <p:cNvSpPr/>
          <p:nvPr/>
        </p:nvSpPr>
        <p:spPr>
          <a:xfrm>
            <a:off x="6199200" y="216360"/>
            <a:ext cx="1509120" cy="603000"/>
          </a:xfrm>
          <a:prstGeom prst="chevron">
            <a:avLst>
              <a:gd name="adj" fmla="val 50000"/>
            </a:avLst>
          </a:prstGeom>
          <a:solidFill>
            <a:srgbClr val="bfbfbf"/>
          </a:solidFill>
          <a:ln>
            <a:noFill/>
          </a:ln>
        </p:spPr>
      </p:sp>
      <p:sp>
        <p:nvSpPr>
          <p:cNvPr id="473" name="CustomShape 5"/>
          <p:cNvSpPr/>
          <p:nvPr/>
        </p:nvSpPr>
        <p:spPr>
          <a:xfrm>
            <a:off x="7408080" y="222840"/>
            <a:ext cx="1509120" cy="603000"/>
          </a:xfrm>
          <a:prstGeom prst="chevron">
            <a:avLst>
              <a:gd name="adj" fmla="val 50000"/>
            </a:avLst>
          </a:prstGeom>
          <a:solidFill>
            <a:srgbClr val="bfbfbf"/>
          </a:solidFill>
          <a:ln>
            <a:noFill/>
          </a:ln>
        </p:spPr>
      </p:sp>
      <p:sp>
        <p:nvSpPr>
          <p:cNvPr id="474" name="CustomShape 6"/>
          <p:cNvSpPr/>
          <p:nvPr/>
        </p:nvSpPr>
        <p:spPr>
          <a:xfrm>
            <a:off x="173880" y="209520"/>
            <a:ext cx="1509120" cy="603000"/>
          </a:xfrm>
          <a:prstGeom prst="homePlate">
            <a:avLst>
              <a:gd name="adj" fmla="val 50000"/>
            </a:avLst>
          </a:prstGeom>
          <a:solidFill>
            <a:srgbClr val="bfbfbf"/>
          </a:solidFill>
          <a:ln>
            <a:noFill/>
          </a:ln>
        </p:spPr>
      </p:sp>
      <p:sp>
        <p:nvSpPr>
          <p:cNvPr id="475" name="CustomShape 7"/>
          <p:cNvSpPr/>
          <p:nvPr/>
        </p:nvSpPr>
        <p:spPr>
          <a:xfrm>
            <a:off x="65160" y="1061280"/>
            <a:ext cx="8664480" cy="5199840"/>
          </a:xfrm>
          <a:prstGeom prst="rect">
            <a:avLst/>
          </a:prstGeom>
          <a:noFill/>
          <a:ln>
            <a:noFill/>
          </a:ln>
        </p:spPr>
        <p:txBody>
          <a:bodyPr lIns="90000" rIns="90000" tIns="45000" bIns="45000"/>
          <a:p>
            <a:pPr>
              <a:lnSpc>
                <a:spcPct val="150000"/>
              </a:lnSpc>
              <a:buFont typeface="Wingdings" charset="2"/>
              <a:buChar char=""/>
            </a:pPr>
            <a:r>
              <a:rPr lang="en-GB" sz="1600">
                <a:solidFill>
                  <a:srgbClr val="000000"/>
                </a:solidFill>
                <a:latin typeface="微软雅黑"/>
                <a:ea typeface="微软雅黑"/>
              </a:rPr>
              <a:t>区域内污水处理厂中的中水是供暖供冷的优质资源，中水是替代自来水的好资源；</a:t>
            </a:r>
            <a:endParaRPr/>
          </a:p>
          <a:p>
            <a:pPr>
              <a:lnSpc>
                <a:spcPct val="150000"/>
              </a:lnSpc>
              <a:buFont typeface="Wingdings" charset="2"/>
              <a:buChar char=""/>
            </a:pPr>
            <a:r>
              <a:rPr lang="en-GB" sz="1600">
                <a:solidFill>
                  <a:srgbClr val="000000"/>
                </a:solidFill>
                <a:latin typeface="微软雅黑"/>
                <a:ea typeface="微软雅黑"/>
              </a:rPr>
              <a:t>区域内有大量绿地为地源热泵提供有利条件；</a:t>
            </a:r>
            <a:endParaRPr/>
          </a:p>
          <a:p>
            <a:pPr>
              <a:lnSpc>
                <a:spcPct val="150000"/>
              </a:lnSpc>
              <a:buFont typeface="Wingdings" charset="2"/>
              <a:buChar char=""/>
            </a:pPr>
            <a:r>
              <a:rPr lang="en-GB" sz="1600">
                <a:solidFill>
                  <a:srgbClr val="000000"/>
                </a:solidFill>
                <a:latin typeface="微软雅黑"/>
                <a:ea typeface="微软雅黑"/>
              </a:rPr>
              <a:t>西安市处于太阳能的</a:t>
            </a:r>
            <a:r>
              <a:rPr lang="en-GB" sz="1600">
                <a:solidFill>
                  <a:srgbClr val="000000"/>
                </a:solidFill>
                <a:latin typeface="微软雅黑"/>
                <a:ea typeface="微软雅黑"/>
              </a:rPr>
              <a:t>III</a:t>
            </a:r>
            <a:r>
              <a:rPr lang="en-GB" sz="1600">
                <a:solidFill>
                  <a:srgbClr val="000000"/>
                </a:solidFill>
                <a:latin typeface="微软雅黑"/>
                <a:ea typeface="微软雅黑"/>
              </a:rPr>
              <a:t>类地区，属于可开发性强的地区，厂区内有大量屋顶可铺设太阳能光伏设施；</a:t>
            </a:r>
            <a:endParaRPr/>
          </a:p>
          <a:p>
            <a:pPr>
              <a:lnSpc>
                <a:spcPct val="150000"/>
              </a:lnSpc>
            </a:pPr>
            <a:endParaRPr/>
          </a:p>
          <a:p>
            <a:pPr>
              <a:lnSpc>
                <a:spcPct val="150000"/>
              </a:lnSpc>
              <a:buFont typeface="Wingdings" charset="2"/>
              <a:buChar char=""/>
            </a:pPr>
            <a:r>
              <a:rPr lang="en-GB" sz="1600">
                <a:solidFill>
                  <a:srgbClr val="000000"/>
                </a:solidFill>
                <a:latin typeface="微软雅黑"/>
                <a:ea typeface="微软雅黑"/>
              </a:rPr>
              <a:t>区域内有天然气主管网，为冷热电三联供系统及燃气锅炉提供运行保障；</a:t>
            </a:r>
            <a:endParaRPr/>
          </a:p>
          <a:p>
            <a:pPr>
              <a:lnSpc>
                <a:spcPct val="150000"/>
              </a:lnSpc>
              <a:buFont typeface="Wingdings" charset="2"/>
              <a:buChar char=""/>
            </a:pPr>
            <a:r>
              <a:rPr lang="en-GB" sz="1600">
                <a:solidFill>
                  <a:srgbClr val="000000"/>
                </a:solidFill>
                <a:latin typeface="微软雅黑"/>
                <a:ea typeface="微软雅黑"/>
              </a:rPr>
              <a:t>区域内部自有</a:t>
            </a:r>
            <a:r>
              <a:rPr lang="en-GB" sz="1600">
                <a:solidFill>
                  <a:srgbClr val="000000"/>
                </a:solidFill>
                <a:latin typeface="微软雅黑"/>
                <a:ea typeface="微软雅黑"/>
              </a:rPr>
              <a:t>110KV</a:t>
            </a:r>
            <a:r>
              <a:rPr lang="en-GB" sz="1600">
                <a:solidFill>
                  <a:srgbClr val="000000"/>
                </a:solidFill>
                <a:latin typeface="微软雅黑"/>
                <a:ea typeface="微软雅黑"/>
              </a:rPr>
              <a:t>变电站，对建立和运行孤网提供了便利条件；</a:t>
            </a:r>
            <a:endParaRPr/>
          </a:p>
          <a:p>
            <a:pPr>
              <a:lnSpc>
                <a:spcPct val="150000"/>
              </a:lnSpc>
              <a:buFont typeface="Wingdings" charset="2"/>
              <a:buChar char=""/>
            </a:pPr>
            <a:r>
              <a:rPr lang="en-GB" sz="1600">
                <a:solidFill>
                  <a:srgbClr val="000000"/>
                </a:solidFill>
                <a:latin typeface="微软雅黑"/>
                <a:ea typeface="微软雅黑"/>
              </a:rPr>
              <a:t>污水处理厂可利用空余土地较多，适宜建设地埋管；</a:t>
            </a:r>
            <a:endParaRPr/>
          </a:p>
          <a:p>
            <a:pPr>
              <a:lnSpc>
                <a:spcPct val="150000"/>
              </a:lnSpc>
            </a:pPr>
            <a:endParaRPr/>
          </a:p>
          <a:p>
            <a:pPr>
              <a:lnSpc>
                <a:spcPct val="150000"/>
              </a:lnSpc>
              <a:buFont typeface="Wingdings" charset="2"/>
              <a:buChar char=""/>
            </a:pPr>
            <a:r>
              <a:rPr lang="en-GB" sz="1600">
                <a:solidFill>
                  <a:srgbClr val="000000"/>
                </a:solidFill>
                <a:latin typeface="微软雅黑"/>
                <a:ea typeface="微软雅黑"/>
              </a:rPr>
              <a:t>国家出台多套政策鼓励可再生清洁能源使用比例；</a:t>
            </a:r>
            <a:endParaRPr/>
          </a:p>
          <a:p>
            <a:pPr>
              <a:lnSpc>
                <a:spcPct val="150000"/>
              </a:lnSpc>
              <a:buFont typeface="Wingdings" charset="2"/>
              <a:buChar char=""/>
            </a:pPr>
            <a:r>
              <a:rPr lang="en-GB" sz="1600">
                <a:solidFill>
                  <a:srgbClr val="000000"/>
                </a:solidFill>
                <a:latin typeface="微软雅黑"/>
                <a:ea typeface="微软雅黑"/>
              </a:rPr>
              <a:t>公司提供集团公司协同资源平台（自动化、远程技术、工业领域公用设施设计和建设经验）；</a:t>
            </a:r>
            <a:endParaRPr/>
          </a:p>
          <a:p>
            <a:pPr>
              <a:lnSpc>
                <a:spcPct val="150000"/>
              </a:lnSpc>
              <a:buFont typeface="Wingdings" charset="2"/>
              <a:buChar char=""/>
            </a:pPr>
            <a:r>
              <a:rPr lang="en-GB" sz="1600">
                <a:solidFill>
                  <a:srgbClr val="000000"/>
                </a:solidFill>
                <a:latin typeface="微软雅黑"/>
                <a:ea typeface="微软雅黑"/>
              </a:rPr>
              <a:t>区域内部供排水、供暖为自运营，无需消除政策壁垒。</a:t>
            </a:r>
            <a:endParaRPr/>
          </a:p>
          <a:p>
            <a:pPr>
              <a:lnSpc>
                <a:spcPct val="150000"/>
              </a:lnSpc>
              <a:buFont typeface="Wingdings" charset="2"/>
              <a:buChar char=""/>
            </a:pPr>
            <a:r>
              <a:rPr lang="en-GB" sz="1600">
                <a:solidFill>
                  <a:srgbClr val="000000"/>
                </a:solidFill>
                <a:latin typeface="微软雅黑"/>
                <a:ea typeface="微软雅黑"/>
              </a:rPr>
              <a:t>代王区域为产居一体化，为能源错峰调峰提供非常好的实践平台；</a:t>
            </a:r>
            <a:endParaRPr/>
          </a:p>
        </p:txBody>
      </p:sp>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76" name="CustomShape 1"/>
          <p:cNvSpPr/>
          <p:nvPr/>
        </p:nvSpPr>
        <p:spPr>
          <a:xfrm>
            <a:off x="1381680" y="216360"/>
            <a:ext cx="1509120" cy="603000"/>
          </a:xfrm>
          <a:prstGeom prst="chevron">
            <a:avLst>
              <a:gd name="adj" fmla="val 50000"/>
            </a:avLst>
          </a:prstGeom>
          <a:solidFill>
            <a:srgbClr val="bfbfbf"/>
          </a:solidFill>
          <a:ln>
            <a:noFill/>
          </a:ln>
        </p:spPr>
      </p:sp>
      <p:sp>
        <p:nvSpPr>
          <p:cNvPr id="477" name="CustomShape 2"/>
          <p:cNvSpPr/>
          <p:nvPr/>
        </p:nvSpPr>
        <p:spPr>
          <a:xfrm>
            <a:off x="3780000" y="208440"/>
            <a:ext cx="1509120" cy="603000"/>
          </a:xfrm>
          <a:prstGeom prst="chevron">
            <a:avLst>
              <a:gd name="adj" fmla="val 50000"/>
            </a:avLst>
          </a:prstGeom>
          <a:solidFill>
            <a:srgbClr val="bfbfbf"/>
          </a:solidFill>
          <a:ln>
            <a:noFill/>
          </a:ln>
        </p:spPr>
      </p:sp>
      <p:sp>
        <p:nvSpPr>
          <p:cNvPr id="478" name="CustomShape 3"/>
          <p:cNvSpPr/>
          <p:nvPr/>
        </p:nvSpPr>
        <p:spPr>
          <a:xfrm>
            <a:off x="4978800" y="201960"/>
            <a:ext cx="1509120" cy="603000"/>
          </a:xfrm>
          <a:prstGeom prst="chevron">
            <a:avLst>
              <a:gd name="adj" fmla="val 50000"/>
            </a:avLst>
          </a:prstGeom>
          <a:solidFill>
            <a:srgbClr val="bfbfbf"/>
          </a:solidFill>
          <a:ln>
            <a:noFill/>
          </a:ln>
        </p:spPr>
      </p:sp>
      <p:sp>
        <p:nvSpPr>
          <p:cNvPr id="479" name="CustomShape 4"/>
          <p:cNvSpPr/>
          <p:nvPr/>
        </p:nvSpPr>
        <p:spPr>
          <a:xfrm>
            <a:off x="6199200" y="216360"/>
            <a:ext cx="1509120" cy="603000"/>
          </a:xfrm>
          <a:prstGeom prst="chevron">
            <a:avLst>
              <a:gd name="adj" fmla="val 50000"/>
            </a:avLst>
          </a:prstGeom>
          <a:solidFill>
            <a:srgbClr val="bfbfbf"/>
          </a:solidFill>
          <a:ln>
            <a:noFill/>
          </a:ln>
        </p:spPr>
      </p:sp>
      <p:sp>
        <p:nvSpPr>
          <p:cNvPr id="480" name="CustomShape 5"/>
          <p:cNvSpPr/>
          <p:nvPr/>
        </p:nvSpPr>
        <p:spPr>
          <a:xfrm>
            <a:off x="7408080" y="222840"/>
            <a:ext cx="1509120" cy="603000"/>
          </a:xfrm>
          <a:prstGeom prst="chevron">
            <a:avLst>
              <a:gd name="adj" fmla="val 50000"/>
            </a:avLst>
          </a:prstGeom>
          <a:solidFill>
            <a:srgbClr val="bfbfbf"/>
          </a:solidFill>
          <a:ln>
            <a:noFill/>
          </a:ln>
        </p:spPr>
      </p:sp>
      <p:sp>
        <p:nvSpPr>
          <p:cNvPr id="481" name="CustomShape 6"/>
          <p:cNvSpPr/>
          <p:nvPr/>
        </p:nvSpPr>
        <p:spPr>
          <a:xfrm>
            <a:off x="173880" y="209520"/>
            <a:ext cx="1509120" cy="603000"/>
          </a:xfrm>
          <a:prstGeom prst="homePlate">
            <a:avLst>
              <a:gd name="adj" fmla="val 50000"/>
            </a:avLst>
          </a:prstGeom>
          <a:solidFill>
            <a:srgbClr val="bfbfbf"/>
          </a:solidFill>
          <a:ln>
            <a:noFill/>
          </a:ln>
        </p:spPr>
      </p:sp>
      <p:sp>
        <p:nvSpPr>
          <p:cNvPr id="482" name="CustomShape 7"/>
          <p:cNvSpPr/>
          <p:nvPr/>
        </p:nvSpPr>
        <p:spPr>
          <a:xfrm>
            <a:off x="78840" y="909000"/>
            <a:ext cx="8749080" cy="3564000"/>
          </a:xfrm>
          <a:prstGeom prst="rect">
            <a:avLst/>
          </a:prstGeom>
          <a:noFill/>
          <a:ln>
            <a:noFill/>
          </a:ln>
        </p:spPr>
        <p:txBody>
          <a:bodyPr lIns="90000" rIns="90000" tIns="45000" bIns="45000"/>
          <a:p>
            <a:pPr>
              <a:lnSpc>
                <a:spcPct val="150000"/>
              </a:lnSpc>
              <a:buFont typeface="Wingdings" charset="2"/>
              <a:buChar char=""/>
            </a:pPr>
            <a:r>
              <a:rPr b="1" lang="en-GB" sz="2400">
                <a:solidFill>
                  <a:srgbClr val="000000"/>
                </a:solidFill>
                <a:latin typeface="微软雅黑"/>
                <a:ea typeface="微软雅黑"/>
              </a:rPr>
              <a:t>Traditional</a:t>
            </a:r>
            <a:r>
              <a:rPr b="1" lang="en-GB" sz="2400">
                <a:solidFill>
                  <a:srgbClr val="000000"/>
                </a:solidFill>
                <a:latin typeface="微软雅黑"/>
                <a:ea typeface="微软雅黑"/>
              </a:rPr>
              <a:t>：</a:t>
            </a:r>
            <a:endParaRPr/>
          </a:p>
          <a:p>
            <a:pPr>
              <a:lnSpc>
                <a:spcPct val="150000"/>
              </a:lnSpc>
            </a:pPr>
            <a:r>
              <a:rPr lang="en-GB" sz="2000">
                <a:solidFill>
                  <a:srgbClr val="000000"/>
                </a:solidFill>
                <a:latin typeface="微软雅黑"/>
                <a:ea typeface="微软雅黑"/>
              </a:rPr>
              <a:t>Coal</a:t>
            </a:r>
            <a:r>
              <a:rPr lang="en-GB" sz="2000">
                <a:solidFill>
                  <a:srgbClr val="000000"/>
                </a:solidFill>
                <a:latin typeface="微软雅黑"/>
                <a:ea typeface="微软雅黑"/>
              </a:rPr>
              <a:t>、</a:t>
            </a:r>
            <a:r>
              <a:rPr lang="en-GB" sz="2000">
                <a:solidFill>
                  <a:srgbClr val="000000"/>
                </a:solidFill>
                <a:latin typeface="微软雅黑"/>
                <a:ea typeface="微软雅黑"/>
              </a:rPr>
              <a:t>Oil</a:t>
            </a:r>
            <a:r>
              <a:rPr lang="en-GB" sz="2000">
                <a:solidFill>
                  <a:srgbClr val="000000"/>
                </a:solidFill>
                <a:latin typeface="微软雅黑"/>
                <a:ea typeface="微软雅黑"/>
              </a:rPr>
              <a:t>、</a:t>
            </a:r>
            <a:r>
              <a:rPr lang="en-GB" sz="2000">
                <a:solidFill>
                  <a:srgbClr val="000000"/>
                </a:solidFill>
                <a:latin typeface="微软雅黑"/>
                <a:ea typeface="微软雅黑"/>
              </a:rPr>
              <a:t>nat gas</a:t>
            </a:r>
            <a:r>
              <a:rPr lang="en-GB" sz="2000">
                <a:solidFill>
                  <a:srgbClr val="000000"/>
                </a:solidFill>
                <a:latin typeface="微软雅黑"/>
                <a:ea typeface="微软雅黑"/>
              </a:rPr>
              <a:t>、</a:t>
            </a:r>
            <a:r>
              <a:rPr lang="en-GB" sz="2000">
                <a:solidFill>
                  <a:srgbClr val="000000"/>
                </a:solidFill>
                <a:latin typeface="微软雅黑"/>
                <a:ea typeface="微软雅黑"/>
              </a:rPr>
              <a:t>shale gas??</a:t>
            </a:r>
            <a:endParaRPr/>
          </a:p>
          <a:p>
            <a:pPr>
              <a:lnSpc>
                <a:spcPct val="150000"/>
              </a:lnSpc>
            </a:pPr>
            <a:r>
              <a:rPr b="1" lang="en-GB" sz="2400">
                <a:solidFill>
                  <a:srgbClr val="000000"/>
                </a:solidFill>
                <a:latin typeface="微软雅黑"/>
                <a:ea typeface="微软雅黑"/>
              </a:rPr>
              <a:t>新能源方式：</a:t>
            </a:r>
            <a:endParaRPr/>
          </a:p>
          <a:p>
            <a:pPr>
              <a:lnSpc>
                <a:spcPct val="150000"/>
              </a:lnSpc>
            </a:pPr>
            <a:r>
              <a:rPr lang="en-GB" sz="2000">
                <a:solidFill>
                  <a:srgbClr val="000000"/>
                </a:solidFill>
                <a:latin typeface="微软雅黑"/>
                <a:ea typeface="微软雅黑"/>
              </a:rPr>
              <a:t>WSHP</a:t>
            </a:r>
            <a:r>
              <a:rPr lang="en-GB" sz="2000">
                <a:solidFill>
                  <a:srgbClr val="000000"/>
                </a:solidFill>
                <a:latin typeface="微软雅黑"/>
                <a:ea typeface="微软雅黑"/>
              </a:rPr>
              <a:t>（</a:t>
            </a:r>
            <a:r>
              <a:rPr lang="en-GB" sz="2000">
                <a:solidFill>
                  <a:srgbClr val="000000"/>
                </a:solidFill>
                <a:latin typeface="微软雅黑"/>
                <a:ea typeface="微软雅黑"/>
              </a:rPr>
              <a:t>water</a:t>
            </a:r>
            <a:r>
              <a:rPr lang="en-GB" sz="2000">
                <a:solidFill>
                  <a:srgbClr val="000000"/>
                </a:solidFill>
                <a:latin typeface="微软雅黑"/>
                <a:ea typeface="微软雅黑"/>
              </a:rPr>
              <a:t>、</a:t>
            </a:r>
            <a:r>
              <a:rPr lang="en-GB" sz="2000">
                <a:solidFill>
                  <a:srgbClr val="000000"/>
                </a:solidFill>
                <a:latin typeface="微软雅黑"/>
                <a:ea typeface="微软雅黑"/>
              </a:rPr>
              <a:t>sewage</a:t>
            </a:r>
            <a:r>
              <a:rPr lang="en-GB" sz="2000">
                <a:solidFill>
                  <a:srgbClr val="000000"/>
                </a:solidFill>
                <a:latin typeface="微软雅黑"/>
                <a:ea typeface="微软雅黑"/>
              </a:rPr>
              <a:t>，</a:t>
            </a:r>
            <a:r>
              <a:rPr lang="en-GB" sz="2000">
                <a:solidFill>
                  <a:srgbClr val="000000"/>
                </a:solidFill>
                <a:latin typeface="微软雅黑"/>
                <a:ea typeface="微软雅黑"/>
              </a:rPr>
              <a:t>GSHP</a:t>
            </a:r>
            <a:r>
              <a:rPr lang="en-GB" sz="2000">
                <a:solidFill>
                  <a:srgbClr val="000000"/>
                </a:solidFill>
                <a:latin typeface="微软雅黑"/>
                <a:ea typeface="微软雅黑"/>
              </a:rPr>
              <a:t>（</a:t>
            </a:r>
            <a:r>
              <a:rPr lang="en-GB" sz="2000">
                <a:solidFill>
                  <a:srgbClr val="000000"/>
                </a:solidFill>
                <a:latin typeface="微软雅黑"/>
                <a:ea typeface="微软雅黑"/>
              </a:rPr>
              <a:t>surface layer</a:t>
            </a:r>
            <a:r>
              <a:rPr lang="en-GB" sz="2000">
                <a:solidFill>
                  <a:srgbClr val="000000"/>
                </a:solidFill>
                <a:latin typeface="微软雅黑"/>
                <a:ea typeface="微软雅黑"/>
              </a:rPr>
              <a:t>、</a:t>
            </a:r>
            <a:r>
              <a:rPr lang="en-GB" sz="2000">
                <a:solidFill>
                  <a:srgbClr val="000000"/>
                </a:solidFill>
                <a:latin typeface="微软雅黑"/>
                <a:ea typeface="微软雅黑"/>
              </a:rPr>
              <a:t>geothermal</a:t>
            </a:r>
            <a:r>
              <a:rPr lang="en-GB" sz="2000">
                <a:solidFill>
                  <a:srgbClr val="000000"/>
                </a:solidFill>
                <a:latin typeface="微软雅黑"/>
                <a:ea typeface="微软雅黑"/>
              </a:rPr>
              <a:t>），</a:t>
            </a:r>
            <a:r>
              <a:rPr lang="en-GB" sz="2000">
                <a:solidFill>
                  <a:srgbClr val="000000"/>
                </a:solidFill>
                <a:latin typeface="微软雅黑"/>
                <a:ea typeface="微软雅黑"/>
              </a:rPr>
              <a:t>Solar</a:t>
            </a:r>
            <a:r>
              <a:rPr lang="en-GB" sz="2000">
                <a:solidFill>
                  <a:srgbClr val="000000"/>
                </a:solidFill>
                <a:latin typeface="微软雅黑"/>
                <a:ea typeface="微软雅黑"/>
              </a:rPr>
              <a:t>（</a:t>
            </a:r>
            <a:r>
              <a:rPr lang="en-GB" sz="2000">
                <a:solidFill>
                  <a:srgbClr val="000000"/>
                </a:solidFill>
                <a:latin typeface="微软雅黑"/>
                <a:ea typeface="微软雅黑"/>
              </a:rPr>
              <a:t>thermal</a:t>
            </a:r>
            <a:r>
              <a:rPr lang="en-GB" sz="2000">
                <a:solidFill>
                  <a:srgbClr val="000000"/>
                </a:solidFill>
                <a:latin typeface="微软雅黑"/>
                <a:ea typeface="微软雅黑"/>
              </a:rPr>
              <a:t>、</a:t>
            </a:r>
            <a:r>
              <a:rPr lang="en-GB" sz="2000">
                <a:solidFill>
                  <a:srgbClr val="000000"/>
                </a:solidFill>
                <a:latin typeface="微软雅黑"/>
                <a:ea typeface="微软雅黑"/>
              </a:rPr>
              <a:t>PV</a:t>
            </a:r>
            <a:r>
              <a:rPr lang="en-GB" sz="2000">
                <a:solidFill>
                  <a:srgbClr val="000000"/>
                </a:solidFill>
                <a:latin typeface="微软雅黑"/>
                <a:ea typeface="微软雅黑"/>
              </a:rPr>
              <a:t>），</a:t>
            </a:r>
            <a:r>
              <a:rPr lang="en-GB" sz="2000">
                <a:solidFill>
                  <a:srgbClr val="000000"/>
                </a:solidFill>
                <a:latin typeface="微软雅黑"/>
                <a:ea typeface="微软雅黑"/>
              </a:rPr>
              <a:t>Biomass</a:t>
            </a:r>
            <a:r>
              <a:rPr lang="en-GB" sz="2000">
                <a:solidFill>
                  <a:srgbClr val="000000"/>
                </a:solidFill>
                <a:latin typeface="微软雅黑"/>
                <a:ea typeface="微软雅黑"/>
              </a:rPr>
              <a:t>，</a:t>
            </a:r>
            <a:r>
              <a:rPr lang="en-GB" sz="2000">
                <a:solidFill>
                  <a:srgbClr val="000000"/>
                </a:solidFill>
                <a:latin typeface="微软雅黑"/>
                <a:ea typeface="微软雅黑"/>
              </a:rPr>
              <a:t>Wind</a:t>
            </a:r>
            <a:r>
              <a:rPr lang="en-GB" sz="2000">
                <a:solidFill>
                  <a:srgbClr val="000000"/>
                </a:solidFill>
                <a:latin typeface="微软雅黑"/>
                <a:ea typeface="微软雅黑"/>
              </a:rPr>
              <a:t>，</a:t>
            </a:r>
            <a:r>
              <a:rPr lang="en-GB" sz="2000">
                <a:solidFill>
                  <a:srgbClr val="000000"/>
                </a:solidFill>
                <a:latin typeface="微软雅黑"/>
                <a:ea typeface="微软雅黑"/>
              </a:rPr>
              <a:t>Fossil</a:t>
            </a:r>
            <a:endParaRPr/>
          </a:p>
          <a:p>
            <a:pPr>
              <a:lnSpc>
                <a:spcPct val="150000"/>
              </a:lnSpc>
            </a:pPr>
            <a:r>
              <a:rPr b="1" lang="en-GB" sz="2400">
                <a:solidFill>
                  <a:srgbClr val="000000"/>
                </a:solidFill>
                <a:latin typeface="微软雅黑"/>
                <a:ea typeface="微软雅黑"/>
              </a:rPr>
              <a:t>综合能源方式：</a:t>
            </a:r>
            <a:endParaRPr/>
          </a:p>
          <a:p>
            <a:pPr>
              <a:lnSpc>
                <a:spcPct val="150000"/>
              </a:lnSpc>
            </a:pPr>
            <a:r>
              <a:rPr lang="en-GB" sz="2000">
                <a:solidFill>
                  <a:srgbClr val="000000"/>
                </a:solidFill>
                <a:latin typeface="微软雅黑"/>
                <a:ea typeface="微软雅黑"/>
              </a:rPr>
              <a:t>CCHP</a:t>
            </a:r>
            <a:r>
              <a:rPr lang="en-GB" sz="2000">
                <a:solidFill>
                  <a:srgbClr val="000000"/>
                </a:solidFill>
                <a:latin typeface="微软雅黑"/>
                <a:ea typeface="微软雅黑"/>
              </a:rPr>
              <a:t>、</a:t>
            </a:r>
            <a:r>
              <a:rPr lang="en-GB" sz="2000">
                <a:solidFill>
                  <a:srgbClr val="000000"/>
                </a:solidFill>
                <a:latin typeface="微软雅黑"/>
                <a:ea typeface="微软雅黑"/>
              </a:rPr>
              <a:t>Water heating combined??</a:t>
            </a:r>
            <a:endParaRPr/>
          </a:p>
        </p:txBody>
      </p:sp>
      <p:pic>
        <p:nvPicPr>
          <p:cNvPr id="483" name="Picture 4" descr=""/>
          <p:cNvPicPr/>
          <p:nvPr/>
        </p:nvPicPr>
        <p:blipFill>
          <a:blip r:embed="rId1"/>
          <a:stretch>
            <a:fillRect/>
          </a:stretch>
        </p:blipFill>
        <p:spPr>
          <a:xfrm>
            <a:off x="5392800" y="4417200"/>
            <a:ext cx="3424320" cy="1868400"/>
          </a:xfrm>
          <a:prstGeom prst="rect">
            <a:avLst/>
          </a:prstGeom>
          <a:ln>
            <a:noFill/>
          </a:ln>
        </p:spPr>
      </p:pic>
      <p:pic>
        <p:nvPicPr>
          <p:cNvPr id="484" name="Picture 2" descr=""/>
          <p:cNvPicPr/>
          <p:nvPr/>
        </p:nvPicPr>
        <p:blipFill>
          <a:blip r:embed="rId2"/>
          <a:stretch>
            <a:fillRect/>
          </a:stretch>
        </p:blipFill>
        <p:spPr>
          <a:xfrm>
            <a:off x="4214880" y="4423680"/>
            <a:ext cx="2647800" cy="1869480"/>
          </a:xfrm>
          <a:prstGeom prst="rect">
            <a:avLst/>
          </a:prstGeom>
          <a:ln>
            <a:noFill/>
          </a:ln>
        </p:spPr>
      </p:pic>
      <p:pic>
        <p:nvPicPr>
          <p:cNvPr id="485" name="Picture 6" descr=""/>
          <p:cNvPicPr/>
          <p:nvPr/>
        </p:nvPicPr>
        <p:blipFill>
          <a:blip r:embed="rId3"/>
          <a:stretch>
            <a:fillRect/>
          </a:stretch>
        </p:blipFill>
        <p:spPr>
          <a:xfrm>
            <a:off x="2252520" y="4416120"/>
            <a:ext cx="2610360" cy="1909440"/>
          </a:xfrm>
          <a:prstGeom prst="rect">
            <a:avLst/>
          </a:prstGeom>
          <a:ln>
            <a:noFill/>
          </a:ln>
        </p:spPr>
      </p:pic>
      <p:pic>
        <p:nvPicPr>
          <p:cNvPr id="486" name="Picture 3" descr=""/>
          <p:cNvPicPr/>
          <p:nvPr/>
        </p:nvPicPr>
        <p:blipFill>
          <a:blip r:embed="rId4"/>
          <a:stretch>
            <a:fillRect/>
          </a:stretch>
        </p:blipFill>
        <p:spPr>
          <a:xfrm>
            <a:off x="151560" y="4444560"/>
            <a:ext cx="2481120" cy="1860840"/>
          </a:xfrm>
          <a:prstGeom prst="rect">
            <a:avLst/>
          </a:prstGeom>
          <a:ln>
            <a:noFill/>
          </a:ln>
        </p:spPr>
      </p:pic>
    </p:spTree>
  </p:cSld>
  <p:timing>
    <p:tnLst>
      <p:par>
        <p:cTn id="47" dur="indefinite" restart="never" nodeType="tmRoot">
          <p:childTnLst>
            <p:seq>
              <p:cTn id="48" dur="indefinite" nodeType="mainSeq">
                <p:childTnLst>
                  <p:par>
                    <p:cTn id="49" fill="hold">
                      <p:stCondLst>
                        <p:cond delay="indefinite"/>
                      </p:stCondLst>
                      <p:childTnLst>
                        <p:par>
                          <p:cTn id="50" fill="hold">
                            <p:stCondLst>
                              <p:cond delay="0"/>
                            </p:stCondLst>
                            <p:childTnLst>
                              <p:par>
                                <p:cTn id="51" nodeType="afterEffect" fill="hold" presetClass="entr" presetID="22" presetSubtype="8">
                                  <p:stCondLst>
                                    <p:cond delay="0"/>
                                  </p:stCondLst>
                                  <p:childTnLst>
                                    <p:set>
                                      <p:cBhvr>
                                        <p:cTn id="52" dur="1" fill="hold">
                                          <p:stCondLst>
                                            <p:cond delay="0"/>
                                          </p:stCondLst>
                                        </p:cTn>
                                        <p:tgtEl>
                                          <p:spTgt spid="486"/>
                                        </p:tgtEl>
                                        <p:attrNameLst>
                                          <p:attrName>style.visibility</p:attrName>
                                        </p:attrNameLst>
                                      </p:cBhvr>
                                      <p:to>
                                        <p:strVal val="visible"/>
                                      </p:to>
                                    </p:set>
                                    <p:animEffect filter="wipe(left)" transition="in">
                                      <p:cBhvr additive="repl">
                                        <p:cTn id="53" dur="500" fill="freeze"/>
                                        <p:tgtEl>
                                          <p:spTgt spid="486"/>
                                        </p:tgtEl>
                                      </p:cBhvr>
                                    </p:animEffect>
                                  </p:childTnLst>
                                </p:cTn>
                              </p:par>
                            </p:childTnLst>
                          </p:cTn>
                        </p:par>
                        <p:par>
                          <p:cTn id="54" fill="hold">
                            <p:stCondLst>
                              <p:cond delay="500"/>
                            </p:stCondLst>
                            <p:childTnLst>
                              <p:par>
                                <p:cTn id="55" nodeType="afterEffect" fill="hold" presetClass="entr" presetID="22" presetSubtype="8">
                                  <p:stCondLst>
                                    <p:cond delay="0"/>
                                  </p:stCondLst>
                                  <p:childTnLst>
                                    <p:set>
                                      <p:cBhvr>
                                        <p:cTn id="56" dur="1" fill="hold">
                                          <p:stCondLst>
                                            <p:cond delay="0"/>
                                          </p:stCondLst>
                                        </p:cTn>
                                        <p:tgtEl>
                                          <p:spTgt spid="485"/>
                                        </p:tgtEl>
                                        <p:attrNameLst>
                                          <p:attrName>style.visibility</p:attrName>
                                        </p:attrNameLst>
                                      </p:cBhvr>
                                      <p:to>
                                        <p:strVal val="visible"/>
                                      </p:to>
                                    </p:set>
                                    <p:animEffect filter="wipe(left)" transition="in">
                                      <p:cBhvr additive="repl">
                                        <p:cTn id="57" dur="500" fill="freeze"/>
                                        <p:tgtEl>
                                          <p:spTgt spid="485"/>
                                        </p:tgtEl>
                                      </p:cBhvr>
                                    </p:animEffect>
                                  </p:childTnLst>
                                </p:cTn>
                              </p:par>
                            </p:childTnLst>
                          </p:cTn>
                        </p:par>
                        <p:par>
                          <p:cTn id="58" fill="hold">
                            <p:stCondLst>
                              <p:cond delay="1000"/>
                            </p:stCondLst>
                            <p:childTnLst>
                              <p:par>
                                <p:cTn id="59" nodeType="afterEffect" fill="hold" presetClass="entr" presetID="22" presetSubtype="8">
                                  <p:stCondLst>
                                    <p:cond delay="0"/>
                                  </p:stCondLst>
                                  <p:childTnLst>
                                    <p:set>
                                      <p:cBhvr>
                                        <p:cTn id="60" dur="1" fill="hold">
                                          <p:stCondLst>
                                            <p:cond delay="0"/>
                                          </p:stCondLst>
                                        </p:cTn>
                                        <p:tgtEl>
                                          <p:spTgt spid="484"/>
                                        </p:tgtEl>
                                        <p:attrNameLst>
                                          <p:attrName>style.visibility</p:attrName>
                                        </p:attrNameLst>
                                      </p:cBhvr>
                                      <p:to>
                                        <p:strVal val="visible"/>
                                      </p:to>
                                    </p:set>
                                    <p:animEffect filter="wipe(left)" transition="in">
                                      <p:cBhvr additive="repl">
                                        <p:cTn id="61" dur="500" fill="freeze"/>
                                        <p:tgtEl>
                                          <p:spTgt spid="484"/>
                                        </p:tgtEl>
                                      </p:cBhvr>
                                    </p:animEffect>
                                  </p:childTnLst>
                                </p:cTn>
                              </p:par>
                            </p:childTnLst>
                          </p:cTn>
                        </p:par>
                        <p:par>
                          <p:cTn id="62" fill="hold">
                            <p:stCondLst>
                              <p:cond delay="1500"/>
                            </p:stCondLst>
                            <p:childTnLst>
                              <p:par>
                                <p:cTn id="63" nodeType="afterEffect" fill="hold" presetClass="entr" presetID="22" presetSubtype="8">
                                  <p:stCondLst>
                                    <p:cond delay="0"/>
                                  </p:stCondLst>
                                  <p:childTnLst>
                                    <p:set>
                                      <p:cBhvr>
                                        <p:cTn id="64" dur="1" fill="hold">
                                          <p:stCondLst>
                                            <p:cond delay="0"/>
                                          </p:stCondLst>
                                        </p:cTn>
                                        <p:tgtEl>
                                          <p:spTgt spid="483"/>
                                        </p:tgtEl>
                                        <p:attrNameLst>
                                          <p:attrName>style.visibility</p:attrName>
                                        </p:attrNameLst>
                                      </p:cBhvr>
                                      <p:to>
                                        <p:strVal val="visible"/>
                                      </p:to>
                                    </p:set>
                                    <p:animEffect filter="wipe(left)" transition="in">
                                      <p:cBhvr additive="repl">
                                        <p:cTn id="65" dur="500" fill="freeze"/>
                                        <p:tgtEl>
                                          <p:spTgt spid="48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87" name="CustomShape 1"/>
          <p:cNvSpPr/>
          <p:nvPr/>
        </p:nvSpPr>
        <p:spPr>
          <a:xfrm>
            <a:off x="1381680" y="216360"/>
            <a:ext cx="1509120" cy="603000"/>
          </a:xfrm>
          <a:prstGeom prst="chevron">
            <a:avLst>
              <a:gd name="adj" fmla="val 50000"/>
            </a:avLst>
          </a:prstGeom>
          <a:solidFill>
            <a:srgbClr val="bfbfbf"/>
          </a:solidFill>
          <a:ln>
            <a:noFill/>
          </a:ln>
        </p:spPr>
      </p:sp>
      <p:sp>
        <p:nvSpPr>
          <p:cNvPr id="488" name="CustomShape 2"/>
          <p:cNvSpPr/>
          <p:nvPr/>
        </p:nvSpPr>
        <p:spPr>
          <a:xfrm>
            <a:off x="2579760" y="208440"/>
            <a:ext cx="1509120" cy="603000"/>
          </a:xfrm>
          <a:prstGeom prst="chevron">
            <a:avLst>
              <a:gd name="adj" fmla="val 50000"/>
            </a:avLst>
          </a:prstGeom>
          <a:solidFill>
            <a:srgbClr val="bfbfbf"/>
          </a:solidFill>
          <a:ln>
            <a:noFill/>
          </a:ln>
        </p:spPr>
      </p:sp>
      <p:sp>
        <p:nvSpPr>
          <p:cNvPr id="489" name="CustomShape 3"/>
          <p:cNvSpPr/>
          <p:nvPr/>
        </p:nvSpPr>
        <p:spPr>
          <a:xfrm>
            <a:off x="4978800" y="201960"/>
            <a:ext cx="1509120" cy="603000"/>
          </a:xfrm>
          <a:prstGeom prst="chevron">
            <a:avLst>
              <a:gd name="adj" fmla="val 50000"/>
            </a:avLst>
          </a:prstGeom>
          <a:solidFill>
            <a:srgbClr val="bfbfbf"/>
          </a:solidFill>
          <a:ln>
            <a:noFill/>
          </a:ln>
        </p:spPr>
      </p:sp>
      <p:sp>
        <p:nvSpPr>
          <p:cNvPr id="490" name="CustomShape 4"/>
          <p:cNvSpPr/>
          <p:nvPr/>
        </p:nvSpPr>
        <p:spPr>
          <a:xfrm>
            <a:off x="6199200" y="216360"/>
            <a:ext cx="1509120" cy="603000"/>
          </a:xfrm>
          <a:prstGeom prst="chevron">
            <a:avLst>
              <a:gd name="adj" fmla="val 50000"/>
            </a:avLst>
          </a:prstGeom>
          <a:solidFill>
            <a:srgbClr val="bfbfbf"/>
          </a:solidFill>
          <a:ln>
            <a:noFill/>
          </a:ln>
        </p:spPr>
      </p:sp>
      <p:sp>
        <p:nvSpPr>
          <p:cNvPr id="491" name="CustomShape 5"/>
          <p:cNvSpPr/>
          <p:nvPr/>
        </p:nvSpPr>
        <p:spPr>
          <a:xfrm>
            <a:off x="7408080" y="222840"/>
            <a:ext cx="1509120" cy="603000"/>
          </a:xfrm>
          <a:prstGeom prst="chevron">
            <a:avLst>
              <a:gd name="adj" fmla="val 50000"/>
            </a:avLst>
          </a:prstGeom>
          <a:solidFill>
            <a:srgbClr val="bfbfbf"/>
          </a:solidFill>
          <a:ln>
            <a:noFill/>
          </a:ln>
        </p:spPr>
      </p:sp>
      <p:sp>
        <p:nvSpPr>
          <p:cNvPr id="492" name="CustomShape 6"/>
          <p:cNvSpPr/>
          <p:nvPr/>
        </p:nvSpPr>
        <p:spPr>
          <a:xfrm>
            <a:off x="173880" y="209520"/>
            <a:ext cx="1509120" cy="603000"/>
          </a:xfrm>
          <a:prstGeom prst="homePlate">
            <a:avLst>
              <a:gd name="adj" fmla="val 50000"/>
            </a:avLst>
          </a:prstGeom>
          <a:solidFill>
            <a:srgbClr val="bfbfbf"/>
          </a:solidFill>
          <a:ln>
            <a:noFill/>
          </a:ln>
        </p:spPr>
      </p:sp>
      <p:sp>
        <p:nvSpPr>
          <p:cNvPr id="493" name="CustomShape 7"/>
          <p:cNvSpPr/>
          <p:nvPr/>
        </p:nvSpPr>
        <p:spPr>
          <a:xfrm>
            <a:off x="50400" y="967680"/>
            <a:ext cx="2398320" cy="455760"/>
          </a:xfrm>
          <a:prstGeom prst="rect">
            <a:avLst/>
          </a:prstGeom>
          <a:noFill/>
          <a:ln>
            <a:noFill/>
          </a:ln>
        </p:spPr>
        <p:txBody>
          <a:bodyPr wrap="none" lIns="90000" rIns="90000" tIns="45000" bIns="45000"/>
          <a:p>
            <a:pPr>
              <a:lnSpc>
                <a:spcPct val="100000"/>
              </a:lnSpc>
            </a:pPr>
            <a:r>
              <a:rPr b="1" lang="en-GB" sz="2400">
                <a:solidFill>
                  <a:srgbClr val="002060"/>
                </a:solidFill>
                <a:latin typeface="微软雅黑"/>
                <a:ea typeface="微软雅黑"/>
              </a:rPr>
              <a:t>能量岛实施原则</a:t>
            </a:r>
            <a:endParaRPr/>
          </a:p>
        </p:txBody>
      </p:sp>
      <p:sp>
        <p:nvSpPr>
          <p:cNvPr id="494" name="CustomShape 8"/>
          <p:cNvSpPr/>
          <p:nvPr/>
        </p:nvSpPr>
        <p:spPr>
          <a:xfrm>
            <a:off x="96840" y="1458000"/>
            <a:ext cx="8655120" cy="4845240"/>
          </a:xfrm>
          <a:prstGeom prst="rect">
            <a:avLst/>
          </a:prstGeom>
          <a:noFill/>
          <a:ln>
            <a:noFill/>
          </a:ln>
        </p:spPr>
        <p:txBody>
          <a:bodyPr lIns="90000" rIns="90000" tIns="45000" bIns="45000"/>
          <a:p>
            <a:pPr>
              <a:lnSpc>
                <a:spcPct val="150000"/>
              </a:lnSpc>
              <a:buFont typeface="Wingdings" charset="2"/>
              <a:buChar char=""/>
            </a:pPr>
            <a:r>
              <a:rPr lang="en-GB">
                <a:solidFill>
                  <a:srgbClr val="000000"/>
                </a:solidFill>
                <a:latin typeface="微软雅黑"/>
                <a:ea typeface="微软雅黑"/>
              </a:rPr>
              <a:t>以综合、循环概念为核心，兼顾能量流、物质流及排放；复合利用各子系统及单项技术，提高能源使用效率，降低对外界环境依赖和影响；利用网络技术及数学模型替代经验模式，优化系统配置及运行方案；</a:t>
            </a:r>
            <a:endParaRPr/>
          </a:p>
          <a:p>
            <a:pPr>
              <a:lnSpc>
                <a:spcPct val="150000"/>
              </a:lnSpc>
              <a:buFont typeface="Wingdings" charset="2"/>
              <a:buChar char=""/>
            </a:pPr>
            <a:r>
              <a:rPr lang="en-GB">
                <a:solidFill>
                  <a:srgbClr val="000000"/>
                </a:solidFill>
                <a:latin typeface="微软雅黑"/>
                <a:ea typeface="微软雅黑"/>
              </a:rPr>
              <a:t>利用错峰调峰概念，建立蓄能装置，降低系统配置及运行成本，对能源进行梯级利用，对系统内产生的废弃物（污泥、重金属、烟气）资源化，吃干榨净；</a:t>
            </a:r>
            <a:endParaRPr/>
          </a:p>
          <a:p>
            <a:pPr>
              <a:lnSpc>
                <a:spcPct val="150000"/>
              </a:lnSpc>
              <a:buFont typeface="Wingdings" charset="2"/>
              <a:buChar char=""/>
            </a:pPr>
            <a:r>
              <a:rPr lang="en-GB">
                <a:solidFill>
                  <a:srgbClr val="000000"/>
                </a:solidFill>
                <a:latin typeface="微软雅黑"/>
                <a:ea typeface="微软雅黑"/>
              </a:rPr>
              <a:t>采用集中式能源系统设置能源站，方便运行维护和管理，优化机房布置，减少总占用面积。</a:t>
            </a:r>
            <a:endParaRPr/>
          </a:p>
          <a:p>
            <a:pPr>
              <a:lnSpc>
                <a:spcPct val="150000"/>
              </a:lnSpc>
              <a:buFont typeface="Wingdings" charset="2"/>
              <a:buChar char=""/>
            </a:pPr>
            <a:r>
              <a:rPr lang="en-GB">
                <a:solidFill>
                  <a:srgbClr val="000000"/>
                </a:solidFill>
                <a:latin typeface="微软雅黑"/>
                <a:ea typeface="微软雅黑"/>
              </a:rPr>
              <a:t>本项目南北跨度</a:t>
            </a:r>
            <a:r>
              <a:rPr lang="en-GB">
                <a:solidFill>
                  <a:srgbClr val="000000"/>
                </a:solidFill>
                <a:latin typeface="微软雅黑"/>
                <a:ea typeface="微软雅黑"/>
              </a:rPr>
              <a:t>1000</a:t>
            </a:r>
            <a:r>
              <a:rPr lang="en-GB">
                <a:solidFill>
                  <a:srgbClr val="000000"/>
                </a:solidFill>
                <a:latin typeface="微软雅黑"/>
                <a:ea typeface="微软雅黑"/>
              </a:rPr>
              <a:t>米左右，供热（冷）半径小（ ≤ </a:t>
            </a:r>
            <a:r>
              <a:rPr lang="en-GB">
                <a:solidFill>
                  <a:srgbClr val="000000"/>
                </a:solidFill>
                <a:latin typeface="微软雅黑"/>
                <a:ea typeface="微软雅黑"/>
              </a:rPr>
              <a:t>600</a:t>
            </a:r>
            <a:r>
              <a:rPr lang="en-GB">
                <a:solidFill>
                  <a:srgbClr val="000000"/>
                </a:solidFill>
                <a:latin typeface="微软雅黑"/>
                <a:ea typeface="微软雅黑"/>
              </a:rPr>
              <a:t>米），输送能耗低。原始供热管网在较小改动的前提下即可以满足需求。综合能源系统布置为复合式能源系统，集中布置于锅炉房内，打造能量岛模式。考虑集中设置三联供系统，可以根据园区整体负荷灵活调配能源供应，有助于提高整体运行效率。</a:t>
            </a:r>
            <a:endParaRPr/>
          </a:p>
        </p:txBody>
      </p:sp>
    </p:spTree>
  </p:cSld>
  <p:timing>
    <p:tnLst>
      <p:par>
        <p:cTn id="66" dur="indefinite" restart="never" nodeType="tmRoot">
          <p:childTnLst>
            <p:seq>
              <p:cTn id="67"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95" name="CustomShape 1"/>
          <p:cNvSpPr/>
          <p:nvPr/>
        </p:nvSpPr>
        <p:spPr>
          <a:xfrm>
            <a:off x="84240" y="1666800"/>
            <a:ext cx="8701920" cy="3610800"/>
          </a:xfrm>
          <a:prstGeom prst="rect">
            <a:avLst/>
          </a:prstGeom>
          <a:noFill/>
          <a:ln>
            <a:noFill/>
          </a:ln>
        </p:spPr>
        <p:txBody>
          <a:bodyPr lIns="90000" rIns="90000" tIns="45000" bIns="45000"/>
          <a:p>
            <a:pPr>
              <a:lnSpc>
                <a:spcPct val="150000"/>
              </a:lnSpc>
              <a:buFont typeface="Wingdings" charset="2"/>
              <a:buChar char=""/>
            </a:pPr>
            <a:r>
              <a:rPr lang="en-GB">
                <a:solidFill>
                  <a:srgbClr val="000000"/>
                </a:solidFill>
                <a:latin typeface="微软雅黑"/>
                <a:ea typeface="微软雅黑"/>
              </a:rPr>
              <a:t>设备选型时，考虑到能源站附近空地面积较大，较为适宜建设地埋管。同时考虑到地源热泵系统可以兼顾供冷供热。因此，从提高设备的使用率角度考虑，优先选择地源热泵系统满足区域内空调制冷负荷需求，降低传统化石能源使用比例；</a:t>
            </a:r>
            <a:endParaRPr/>
          </a:p>
          <a:p>
            <a:pPr>
              <a:lnSpc>
                <a:spcPct val="150000"/>
              </a:lnSpc>
              <a:buFont typeface="Wingdings" charset="2"/>
              <a:buChar char=""/>
            </a:pPr>
            <a:r>
              <a:rPr lang="en-GB">
                <a:solidFill>
                  <a:srgbClr val="000000"/>
                </a:solidFill>
                <a:latin typeface="微软雅黑"/>
                <a:ea typeface="微软雅黑"/>
              </a:rPr>
              <a:t>在满足制冷负荷需求的前提下，根据热泵、水泵、水处理工艺中设备功率及上网条件，选择原动机配置；</a:t>
            </a:r>
            <a:endParaRPr/>
          </a:p>
          <a:p>
            <a:pPr>
              <a:lnSpc>
                <a:spcPct val="150000"/>
              </a:lnSpc>
              <a:buFont typeface="Wingdings" charset="2"/>
              <a:buChar char=""/>
            </a:pPr>
            <a:r>
              <a:rPr lang="en-GB">
                <a:solidFill>
                  <a:srgbClr val="000000"/>
                </a:solidFill>
                <a:latin typeface="微软雅黑"/>
                <a:ea typeface="微软雅黑"/>
              </a:rPr>
              <a:t>水蓄能设备能降低热泵等投资较高设备的容量，减轻一次投资压力，同时充分利用峰谷电价降低运行费用；</a:t>
            </a:r>
            <a:endParaRPr/>
          </a:p>
          <a:p>
            <a:pPr>
              <a:lnSpc>
                <a:spcPct val="150000"/>
              </a:lnSpc>
              <a:buFont typeface="Wingdings" charset="2"/>
              <a:buChar char=""/>
            </a:pPr>
            <a:r>
              <a:rPr lang="en-GB">
                <a:solidFill>
                  <a:srgbClr val="000000"/>
                </a:solidFill>
                <a:latin typeface="微软雅黑"/>
                <a:ea typeface="微软雅黑"/>
              </a:rPr>
              <a:t>在基础配置前提下，不足部分采暖负荷由燃气锅炉补充。</a:t>
            </a:r>
            <a:endParaRPr/>
          </a:p>
        </p:txBody>
      </p:sp>
      <p:sp>
        <p:nvSpPr>
          <p:cNvPr id="496" name="CustomShape 2"/>
          <p:cNvSpPr/>
          <p:nvPr/>
        </p:nvSpPr>
        <p:spPr>
          <a:xfrm>
            <a:off x="50400" y="967680"/>
            <a:ext cx="2398320" cy="455760"/>
          </a:xfrm>
          <a:prstGeom prst="rect">
            <a:avLst/>
          </a:prstGeom>
          <a:noFill/>
          <a:ln>
            <a:noFill/>
          </a:ln>
        </p:spPr>
        <p:txBody>
          <a:bodyPr wrap="none" lIns="90000" rIns="90000" tIns="45000" bIns="45000"/>
          <a:p>
            <a:pPr>
              <a:lnSpc>
                <a:spcPct val="100000"/>
              </a:lnSpc>
            </a:pPr>
            <a:r>
              <a:rPr b="1" lang="en-GB" sz="2400">
                <a:solidFill>
                  <a:srgbClr val="002060"/>
                </a:solidFill>
                <a:latin typeface="微软雅黑"/>
                <a:ea typeface="微软雅黑"/>
              </a:rPr>
              <a:t>能量岛实施原则</a:t>
            </a:r>
            <a:endParaRPr/>
          </a:p>
        </p:txBody>
      </p:sp>
      <p:sp>
        <p:nvSpPr>
          <p:cNvPr id="497" name="CustomShape 3"/>
          <p:cNvSpPr/>
          <p:nvPr/>
        </p:nvSpPr>
        <p:spPr>
          <a:xfrm>
            <a:off x="1369080" y="203760"/>
            <a:ext cx="1509120" cy="603000"/>
          </a:xfrm>
          <a:prstGeom prst="chevron">
            <a:avLst>
              <a:gd name="adj" fmla="val 50000"/>
            </a:avLst>
          </a:prstGeom>
          <a:solidFill>
            <a:srgbClr val="bfbfbf"/>
          </a:solidFill>
          <a:ln>
            <a:noFill/>
          </a:ln>
        </p:spPr>
      </p:sp>
      <p:sp>
        <p:nvSpPr>
          <p:cNvPr id="498" name="CustomShape 4"/>
          <p:cNvSpPr/>
          <p:nvPr/>
        </p:nvSpPr>
        <p:spPr>
          <a:xfrm>
            <a:off x="2579760" y="208440"/>
            <a:ext cx="1509120" cy="603000"/>
          </a:xfrm>
          <a:prstGeom prst="chevron">
            <a:avLst>
              <a:gd name="adj" fmla="val 50000"/>
            </a:avLst>
          </a:prstGeom>
          <a:solidFill>
            <a:srgbClr val="bfbfbf"/>
          </a:solidFill>
          <a:ln>
            <a:noFill/>
          </a:ln>
        </p:spPr>
      </p:sp>
      <p:sp>
        <p:nvSpPr>
          <p:cNvPr id="499" name="CustomShape 5"/>
          <p:cNvSpPr/>
          <p:nvPr/>
        </p:nvSpPr>
        <p:spPr>
          <a:xfrm>
            <a:off x="4978800" y="201960"/>
            <a:ext cx="1509120" cy="603000"/>
          </a:xfrm>
          <a:prstGeom prst="chevron">
            <a:avLst>
              <a:gd name="adj" fmla="val 50000"/>
            </a:avLst>
          </a:prstGeom>
          <a:solidFill>
            <a:srgbClr val="bfbfbf"/>
          </a:solidFill>
          <a:ln>
            <a:noFill/>
          </a:ln>
        </p:spPr>
      </p:sp>
      <p:sp>
        <p:nvSpPr>
          <p:cNvPr id="500" name="CustomShape 6"/>
          <p:cNvSpPr/>
          <p:nvPr/>
        </p:nvSpPr>
        <p:spPr>
          <a:xfrm>
            <a:off x="6199200" y="216360"/>
            <a:ext cx="1509120" cy="603000"/>
          </a:xfrm>
          <a:prstGeom prst="chevron">
            <a:avLst>
              <a:gd name="adj" fmla="val 50000"/>
            </a:avLst>
          </a:prstGeom>
          <a:solidFill>
            <a:srgbClr val="bfbfbf"/>
          </a:solidFill>
          <a:ln>
            <a:noFill/>
          </a:ln>
        </p:spPr>
      </p:sp>
      <p:sp>
        <p:nvSpPr>
          <p:cNvPr id="501" name="CustomShape 7"/>
          <p:cNvSpPr/>
          <p:nvPr/>
        </p:nvSpPr>
        <p:spPr>
          <a:xfrm>
            <a:off x="7408080" y="222840"/>
            <a:ext cx="1509120" cy="603000"/>
          </a:xfrm>
          <a:prstGeom prst="chevron">
            <a:avLst>
              <a:gd name="adj" fmla="val 50000"/>
            </a:avLst>
          </a:prstGeom>
          <a:solidFill>
            <a:srgbClr val="bfbfbf"/>
          </a:solidFill>
          <a:ln>
            <a:noFill/>
          </a:ln>
        </p:spPr>
      </p:sp>
      <p:sp>
        <p:nvSpPr>
          <p:cNvPr id="502" name="CustomShape 8"/>
          <p:cNvSpPr/>
          <p:nvPr/>
        </p:nvSpPr>
        <p:spPr>
          <a:xfrm>
            <a:off x="161280" y="209520"/>
            <a:ext cx="1509120" cy="603000"/>
          </a:xfrm>
          <a:prstGeom prst="homePlate">
            <a:avLst>
              <a:gd name="adj" fmla="val 50000"/>
            </a:avLst>
          </a:prstGeom>
          <a:solidFill>
            <a:srgbClr val="bfbfbf"/>
          </a:solidFill>
          <a:ln>
            <a:noFill/>
          </a:ln>
        </p:spPr>
      </p:sp>
    </p:spTree>
  </p:cSld>
  <p:timing>
    <p:tnLst>
      <p:par>
        <p:cTn id="68" dur="indefinite" restart="never" nodeType="tmRoot">
          <p:childTnLst>
            <p:seq>
              <p:cTn id="69"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03" name="CustomShape 1"/>
          <p:cNvSpPr/>
          <p:nvPr/>
        </p:nvSpPr>
        <p:spPr>
          <a:xfrm>
            <a:off x="1381680" y="216360"/>
            <a:ext cx="1509120" cy="603000"/>
          </a:xfrm>
          <a:prstGeom prst="chevron">
            <a:avLst>
              <a:gd name="adj" fmla="val 50000"/>
            </a:avLst>
          </a:prstGeom>
          <a:solidFill>
            <a:srgbClr val="bfbfbf"/>
          </a:solidFill>
          <a:ln>
            <a:noFill/>
          </a:ln>
        </p:spPr>
      </p:sp>
      <p:sp>
        <p:nvSpPr>
          <p:cNvPr id="504" name="CustomShape 2"/>
          <p:cNvSpPr/>
          <p:nvPr/>
        </p:nvSpPr>
        <p:spPr>
          <a:xfrm>
            <a:off x="2579760" y="208440"/>
            <a:ext cx="1509120" cy="603000"/>
          </a:xfrm>
          <a:prstGeom prst="chevron">
            <a:avLst>
              <a:gd name="adj" fmla="val 50000"/>
            </a:avLst>
          </a:prstGeom>
          <a:solidFill>
            <a:srgbClr val="bfbfbf"/>
          </a:solidFill>
          <a:ln>
            <a:noFill/>
          </a:ln>
        </p:spPr>
      </p:sp>
      <p:sp>
        <p:nvSpPr>
          <p:cNvPr id="505" name="CustomShape 3"/>
          <p:cNvSpPr/>
          <p:nvPr/>
        </p:nvSpPr>
        <p:spPr>
          <a:xfrm>
            <a:off x="4978800" y="201960"/>
            <a:ext cx="1509120" cy="603000"/>
          </a:xfrm>
          <a:prstGeom prst="chevron">
            <a:avLst>
              <a:gd name="adj" fmla="val 50000"/>
            </a:avLst>
          </a:prstGeom>
          <a:solidFill>
            <a:srgbClr val="bfbfbf"/>
          </a:solidFill>
          <a:ln>
            <a:noFill/>
          </a:ln>
        </p:spPr>
      </p:sp>
      <p:sp>
        <p:nvSpPr>
          <p:cNvPr id="506" name="CustomShape 4"/>
          <p:cNvSpPr/>
          <p:nvPr/>
        </p:nvSpPr>
        <p:spPr>
          <a:xfrm>
            <a:off x="6199200" y="216360"/>
            <a:ext cx="1509120" cy="603000"/>
          </a:xfrm>
          <a:prstGeom prst="chevron">
            <a:avLst>
              <a:gd name="adj" fmla="val 50000"/>
            </a:avLst>
          </a:prstGeom>
          <a:solidFill>
            <a:srgbClr val="bfbfbf"/>
          </a:solidFill>
          <a:ln>
            <a:noFill/>
          </a:ln>
        </p:spPr>
      </p:sp>
      <p:sp>
        <p:nvSpPr>
          <p:cNvPr id="507" name="CustomShape 5"/>
          <p:cNvSpPr/>
          <p:nvPr/>
        </p:nvSpPr>
        <p:spPr>
          <a:xfrm>
            <a:off x="7408080" y="222840"/>
            <a:ext cx="1509120" cy="603000"/>
          </a:xfrm>
          <a:prstGeom prst="chevron">
            <a:avLst>
              <a:gd name="adj" fmla="val 50000"/>
            </a:avLst>
          </a:prstGeom>
          <a:solidFill>
            <a:srgbClr val="bfbfbf"/>
          </a:solidFill>
          <a:ln>
            <a:noFill/>
          </a:ln>
        </p:spPr>
      </p:sp>
      <p:sp>
        <p:nvSpPr>
          <p:cNvPr id="508" name="CustomShape 6"/>
          <p:cNvSpPr/>
          <p:nvPr/>
        </p:nvSpPr>
        <p:spPr>
          <a:xfrm>
            <a:off x="173880" y="209520"/>
            <a:ext cx="1509120" cy="603000"/>
          </a:xfrm>
          <a:prstGeom prst="homePlate">
            <a:avLst>
              <a:gd name="adj" fmla="val 50000"/>
            </a:avLst>
          </a:prstGeom>
          <a:solidFill>
            <a:srgbClr val="bfbfbf"/>
          </a:solidFill>
          <a:ln>
            <a:noFill/>
          </a:ln>
        </p:spPr>
      </p:sp>
      <p:sp>
        <p:nvSpPr>
          <p:cNvPr id="509" name="CustomShape 7"/>
          <p:cNvSpPr/>
          <p:nvPr/>
        </p:nvSpPr>
        <p:spPr>
          <a:xfrm>
            <a:off x="42840" y="834840"/>
            <a:ext cx="2715120" cy="455760"/>
          </a:xfrm>
          <a:prstGeom prst="rect">
            <a:avLst/>
          </a:prstGeom>
          <a:noFill/>
          <a:ln>
            <a:noFill/>
          </a:ln>
        </p:spPr>
        <p:txBody>
          <a:bodyPr wrap="none" lIns="90000" rIns="90000" tIns="45000" bIns="45000"/>
          <a:p>
            <a:pPr>
              <a:lnSpc>
                <a:spcPct val="100000"/>
              </a:lnSpc>
            </a:pPr>
            <a:r>
              <a:rPr b="1" lang="en-GB" sz="2400">
                <a:solidFill>
                  <a:srgbClr val="002060"/>
                </a:solidFill>
                <a:latin typeface="微软雅黑"/>
                <a:ea typeface="微软雅黑"/>
              </a:rPr>
              <a:t>陕鼓能量岛逻辑图</a:t>
            </a:r>
            <a:endParaRPr/>
          </a:p>
        </p:txBody>
      </p:sp>
      <p:sp>
        <p:nvSpPr>
          <p:cNvPr id="510" name="CustomShape 8"/>
          <p:cNvSpPr/>
          <p:nvPr/>
        </p:nvSpPr>
        <p:spPr>
          <a:xfrm>
            <a:off x="6043680" y="2774880"/>
            <a:ext cx="257040" cy="3960"/>
          </a:xfrm>
          <a:prstGeom prst="straightConnector1">
            <a:avLst/>
          </a:prstGeom>
          <a:noFill/>
          <a:ln w="28440">
            <a:solidFill>
              <a:srgbClr val="ff0000"/>
            </a:solidFill>
            <a:round/>
            <a:tailEnd len="med" type="triangle" w="med"/>
          </a:ln>
        </p:spPr>
      </p:sp>
      <p:sp>
        <p:nvSpPr>
          <p:cNvPr id="511" name="CustomShape 9"/>
          <p:cNvSpPr/>
          <p:nvPr/>
        </p:nvSpPr>
        <p:spPr>
          <a:xfrm>
            <a:off x="0" y="10669680"/>
            <a:ext cx="9143280" cy="360"/>
          </a:xfrm>
          <a:prstGeom prst="rect">
            <a:avLst/>
          </a:prstGeom>
          <a:noFill/>
          <a:ln>
            <a:noFill/>
          </a:ln>
        </p:spPr>
      </p:sp>
      <p:sp>
        <p:nvSpPr>
          <p:cNvPr id="512" name="CustomShape 10"/>
          <p:cNvSpPr/>
          <p:nvPr/>
        </p:nvSpPr>
        <p:spPr>
          <a:xfrm>
            <a:off x="2690280" y="5214600"/>
            <a:ext cx="879840" cy="398160"/>
          </a:xfrm>
          <a:prstGeom prst="ellipse">
            <a:avLst/>
          </a:prstGeom>
          <a:noFill/>
          <a:ln w="25560">
            <a:solidFill>
              <a:srgbClr val="ff0000"/>
            </a:solidFill>
            <a:round/>
          </a:ln>
        </p:spPr>
      </p:sp>
      <p:sp>
        <p:nvSpPr>
          <p:cNvPr id="513" name="CustomShape 11"/>
          <p:cNvSpPr/>
          <p:nvPr/>
        </p:nvSpPr>
        <p:spPr>
          <a:xfrm>
            <a:off x="1975320" y="3208320"/>
            <a:ext cx="5027760" cy="329400"/>
          </a:xfrm>
          <a:prstGeom prst="roundRect">
            <a:avLst>
              <a:gd name="adj" fmla="val 2728"/>
            </a:avLst>
          </a:prstGeom>
          <a:noFill/>
          <a:ln cap="rnd" w="19080">
            <a:solidFill>
              <a:srgbClr val="808080"/>
            </a:solidFill>
            <a:custDash>
              <a:ds d="11236000000" sp="8427000000"/>
            </a:custDash>
            <a:round/>
          </a:ln>
        </p:spPr>
      </p:sp>
      <p:sp>
        <p:nvSpPr>
          <p:cNvPr id="514" name="CustomShape 12"/>
          <p:cNvSpPr/>
          <p:nvPr/>
        </p:nvSpPr>
        <p:spPr>
          <a:xfrm flipH="1">
            <a:off x="2092680" y="3345840"/>
            <a:ext cx="1370160" cy="1081440"/>
          </a:xfrm>
          <a:prstGeom prst="bentConnector2">
            <a:avLst/>
          </a:prstGeom>
          <a:noFill/>
          <a:ln w="28440">
            <a:solidFill>
              <a:srgbClr val="808080"/>
            </a:solidFill>
            <a:miter/>
            <a:tailEnd len="med" type="triangle" w="med"/>
          </a:ln>
        </p:spPr>
      </p:sp>
      <p:sp>
        <p:nvSpPr>
          <p:cNvPr id="515" name="CustomShape 13"/>
          <p:cNvSpPr/>
          <p:nvPr/>
        </p:nvSpPr>
        <p:spPr>
          <a:xfrm>
            <a:off x="5331960" y="1469880"/>
            <a:ext cx="816120" cy="182520"/>
          </a:xfrm>
          <a:prstGeom prst="rect">
            <a:avLst/>
          </a:prstGeom>
          <a:noFill/>
          <a:ln>
            <a:noFill/>
          </a:ln>
        </p:spPr>
        <p:txBody>
          <a:bodyPr lIns="0" rIns="0" tIns="0" bIns="0"/>
          <a:p>
            <a:pPr algn="ctr">
              <a:lnSpc>
                <a:spcPct val="100000"/>
              </a:lnSpc>
            </a:pPr>
            <a:r>
              <a:rPr lang="en-GB" sz="1200">
                <a:solidFill>
                  <a:srgbClr val="0066ff"/>
                </a:solidFill>
                <a:latin typeface="微软雅黑"/>
                <a:ea typeface="微软雅黑"/>
              </a:rPr>
              <a:t>市政供电</a:t>
            </a:r>
            <a:endParaRPr/>
          </a:p>
        </p:txBody>
      </p:sp>
      <p:sp>
        <p:nvSpPr>
          <p:cNvPr id="516" name="CustomShape 14"/>
          <p:cNvSpPr/>
          <p:nvPr/>
        </p:nvSpPr>
        <p:spPr>
          <a:xfrm>
            <a:off x="1303560" y="1589400"/>
            <a:ext cx="1109160" cy="580680"/>
          </a:xfrm>
          <a:prstGeom prst="rect">
            <a:avLst/>
          </a:prstGeom>
          <a:solidFill>
            <a:srgbClr val="808080"/>
          </a:solidFill>
          <a:ln>
            <a:noFill/>
          </a:ln>
        </p:spPr>
        <p:txBody>
          <a:bodyPr lIns="90000" rIns="90000" tIns="45000" bIns="45000" anchor="ctr"/>
          <a:p>
            <a:pPr algn="ctr">
              <a:lnSpc>
                <a:spcPct val="100000"/>
              </a:lnSpc>
            </a:pPr>
            <a:r>
              <a:rPr lang="en-GB" sz="1400">
                <a:solidFill>
                  <a:srgbClr val="000000"/>
                </a:solidFill>
                <a:latin typeface="微软雅黑"/>
                <a:ea typeface="微软雅黑"/>
              </a:rPr>
              <a:t>污水处理厂</a:t>
            </a:r>
            <a:endParaRPr/>
          </a:p>
        </p:txBody>
      </p:sp>
      <p:sp>
        <p:nvSpPr>
          <p:cNvPr id="517" name="CustomShape 15"/>
          <p:cNvSpPr/>
          <p:nvPr/>
        </p:nvSpPr>
        <p:spPr>
          <a:xfrm>
            <a:off x="6585840" y="1539720"/>
            <a:ext cx="325440" cy="341280"/>
          </a:xfrm>
          <a:prstGeom prst="ellipse">
            <a:avLst/>
          </a:prstGeom>
          <a:noFill/>
          <a:ln w="25560">
            <a:solidFill>
              <a:srgbClr val="0070c0"/>
            </a:solidFill>
            <a:round/>
          </a:ln>
        </p:spPr>
      </p:sp>
      <p:sp>
        <p:nvSpPr>
          <p:cNvPr id="518" name="CustomShape 16"/>
          <p:cNvSpPr/>
          <p:nvPr/>
        </p:nvSpPr>
        <p:spPr>
          <a:xfrm>
            <a:off x="6597720" y="1664640"/>
            <a:ext cx="325440" cy="106560"/>
          </a:xfrm>
          <a:prstGeom prst="rect">
            <a:avLst/>
          </a:prstGeom>
          <a:noFill/>
          <a:ln w="28440">
            <a:solidFill>
              <a:srgbClr val="0070c0"/>
            </a:solidFill>
            <a:round/>
          </a:ln>
        </p:spPr>
      </p:sp>
      <p:sp>
        <p:nvSpPr>
          <p:cNvPr id="519" name="CustomShape 17"/>
          <p:cNvSpPr/>
          <p:nvPr/>
        </p:nvSpPr>
        <p:spPr>
          <a:xfrm>
            <a:off x="2413440" y="1880280"/>
            <a:ext cx="1308960" cy="7920"/>
          </a:xfrm>
          <a:prstGeom prst="straightConnector1">
            <a:avLst/>
          </a:prstGeom>
          <a:noFill/>
          <a:ln w="28440">
            <a:solidFill>
              <a:srgbClr val="92d050"/>
            </a:solidFill>
            <a:round/>
            <a:tailEnd len="med" type="triangle" w="med"/>
          </a:ln>
        </p:spPr>
      </p:sp>
      <p:sp>
        <p:nvSpPr>
          <p:cNvPr id="520" name="CustomShape 18"/>
          <p:cNvSpPr/>
          <p:nvPr/>
        </p:nvSpPr>
        <p:spPr>
          <a:xfrm flipV="1">
            <a:off x="6585840" y="1721160"/>
            <a:ext cx="1670040" cy="10440"/>
          </a:xfrm>
          <a:prstGeom prst="straightConnector1">
            <a:avLst/>
          </a:prstGeom>
          <a:noFill/>
          <a:ln w="28440">
            <a:solidFill>
              <a:srgbClr val="0070c0"/>
            </a:solidFill>
            <a:round/>
            <a:tailEnd len="med" type="triangle" w="med"/>
          </a:ln>
        </p:spPr>
      </p:sp>
      <p:sp>
        <p:nvSpPr>
          <p:cNvPr id="521" name="CustomShape 19"/>
          <p:cNvSpPr/>
          <p:nvPr/>
        </p:nvSpPr>
        <p:spPr>
          <a:xfrm>
            <a:off x="4302720" y="2127600"/>
            <a:ext cx="429120" cy="1800"/>
          </a:xfrm>
          <a:prstGeom prst="straightConnector1">
            <a:avLst/>
          </a:prstGeom>
          <a:noFill/>
          <a:ln w="28440">
            <a:solidFill>
              <a:srgbClr val="ff0000"/>
            </a:solidFill>
            <a:round/>
            <a:tailEnd len="med" type="triangle" w="med"/>
          </a:ln>
        </p:spPr>
      </p:sp>
      <p:sp>
        <p:nvSpPr>
          <p:cNvPr id="522" name="CustomShape 20"/>
          <p:cNvSpPr/>
          <p:nvPr/>
        </p:nvSpPr>
        <p:spPr>
          <a:xfrm>
            <a:off x="3808080" y="2675520"/>
            <a:ext cx="513720" cy="182520"/>
          </a:xfrm>
          <a:prstGeom prst="rect">
            <a:avLst/>
          </a:prstGeom>
          <a:noFill/>
          <a:ln>
            <a:noFill/>
          </a:ln>
        </p:spPr>
        <p:txBody>
          <a:bodyPr lIns="0" rIns="0" tIns="0" bIns="0"/>
          <a:p>
            <a:pPr algn="ctr">
              <a:lnSpc>
                <a:spcPct val="100000"/>
              </a:lnSpc>
            </a:pPr>
            <a:r>
              <a:rPr lang="en-GB" sz="1200">
                <a:solidFill>
                  <a:srgbClr val="000000"/>
                </a:solidFill>
                <a:latin typeface="微软雅黑"/>
                <a:ea typeface="微软雅黑"/>
              </a:rPr>
              <a:t>供冷</a:t>
            </a:r>
            <a:endParaRPr/>
          </a:p>
        </p:txBody>
      </p:sp>
      <p:sp>
        <p:nvSpPr>
          <p:cNvPr id="523" name="CustomShape 21"/>
          <p:cNvSpPr/>
          <p:nvPr/>
        </p:nvSpPr>
        <p:spPr>
          <a:xfrm>
            <a:off x="4301280" y="2675520"/>
            <a:ext cx="513720" cy="182520"/>
          </a:xfrm>
          <a:prstGeom prst="rect">
            <a:avLst/>
          </a:prstGeom>
          <a:noFill/>
          <a:ln>
            <a:noFill/>
          </a:ln>
        </p:spPr>
        <p:txBody>
          <a:bodyPr lIns="0" rIns="0" tIns="0" bIns="0"/>
          <a:p>
            <a:pPr algn="ctr">
              <a:lnSpc>
                <a:spcPct val="100000"/>
              </a:lnSpc>
            </a:pPr>
            <a:r>
              <a:rPr lang="en-GB" sz="1200">
                <a:solidFill>
                  <a:srgbClr val="000000"/>
                </a:solidFill>
                <a:latin typeface="微软雅黑"/>
                <a:ea typeface="微软雅黑"/>
              </a:rPr>
              <a:t>供暖</a:t>
            </a:r>
            <a:endParaRPr/>
          </a:p>
        </p:txBody>
      </p:sp>
      <p:sp>
        <p:nvSpPr>
          <p:cNvPr id="524" name="CustomShape 22"/>
          <p:cNvSpPr/>
          <p:nvPr/>
        </p:nvSpPr>
        <p:spPr>
          <a:xfrm flipV="1">
            <a:off x="1451520" y="2158920"/>
            <a:ext cx="9000" cy="1468440"/>
          </a:xfrm>
          <a:prstGeom prst="straightConnector1">
            <a:avLst/>
          </a:prstGeom>
          <a:noFill/>
          <a:ln w="28440">
            <a:solidFill>
              <a:srgbClr val="0070c0"/>
            </a:solidFill>
            <a:round/>
            <a:tailEnd len="med" type="triangle" w="med"/>
          </a:ln>
        </p:spPr>
      </p:sp>
      <p:sp>
        <p:nvSpPr>
          <p:cNvPr id="525" name="CustomShape 23"/>
          <p:cNvSpPr/>
          <p:nvPr/>
        </p:nvSpPr>
        <p:spPr>
          <a:xfrm>
            <a:off x="1289880" y="3634200"/>
            <a:ext cx="318960" cy="280440"/>
          </a:xfrm>
          <a:prstGeom prst="ellipse">
            <a:avLst/>
          </a:prstGeom>
          <a:noFill/>
          <a:ln w="25560">
            <a:solidFill>
              <a:srgbClr val="0070c0"/>
            </a:solidFill>
            <a:round/>
          </a:ln>
        </p:spPr>
      </p:sp>
      <p:sp>
        <p:nvSpPr>
          <p:cNvPr id="526" name="CustomShape 24"/>
          <p:cNvSpPr/>
          <p:nvPr/>
        </p:nvSpPr>
        <p:spPr>
          <a:xfrm>
            <a:off x="1301760" y="3736440"/>
            <a:ext cx="318960" cy="86760"/>
          </a:xfrm>
          <a:prstGeom prst="rect">
            <a:avLst/>
          </a:prstGeom>
          <a:noFill/>
          <a:ln w="28440">
            <a:solidFill>
              <a:srgbClr val="0070c0"/>
            </a:solidFill>
            <a:round/>
          </a:ln>
        </p:spPr>
      </p:sp>
      <p:sp>
        <p:nvSpPr>
          <p:cNvPr id="527" name="CustomShape 25"/>
          <p:cNvSpPr/>
          <p:nvPr/>
        </p:nvSpPr>
        <p:spPr>
          <a:xfrm flipV="1">
            <a:off x="6467040" y="3603600"/>
            <a:ext cx="550800" cy="1440"/>
          </a:xfrm>
          <a:prstGeom prst="bentConnector3">
            <a:avLst>
              <a:gd name="adj" fmla="val 50000"/>
            </a:avLst>
          </a:prstGeom>
          <a:noFill/>
          <a:ln w="28440">
            <a:solidFill>
              <a:srgbClr val="1f03ed"/>
            </a:solidFill>
            <a:round/>
            <a:tailEnd len="med" type="triangle" w="med"/>
          </a:ln>
        </p:spPr>
      </p:sp>
      <p:sp>
        <p:nvSpPr>
          <p:cNvPr id="528" name="CustomShape 26"/>
          <p:cNvSpPr/>
          <p:nvPr/>
        </p:nvSpPr>
        <p:spPr>
          <a:xfrm>
            <a:off x="5897880" y="3271320"/>
            <a:ext cx="513720" cy="182520"/>
          </a:xfrm>
          <a:prstGeom prst="rect">
            <a:avLst/>
          </a:prstGeom>
          <a:noFill/>
          <a:ln>
            <a:noFill/>
          </a:ln>
        </p:spPr>
        <p:txBody>
          <a:bodyPr lIns="0" rIns="0" tIns="0" bIns="0"/>
          <a:p>
            <a:pPr algn="ctr">
              <a:lnSpc>
                <a:spcPct val="100000"/>
              </a:lnSpc>
            </a:pPr>
            <a:r>
              <a:rPr lang="en-GB" sz="1200">
                <a:solidFill>
                  <a:srgbClr val="1f03ed"/>
                </a:solidFill>
                <a:latin typeface="微软雅黑"/>
                <a:ea typeface="微软雅黑"/>
              </a:rPr>
              <a:t>天然气</a:t>
            </a:r>
            <a:endParaRPr/>
          </a:p>
        </p:txBody>
      </p:sp>
      <p:sp>
        <p:nvSpPr>
          <p:cNvPr id="529" name="CustomShape 27"/>
          <p:cNvSpPr/>
          <p:nvPr/>
        </p:nvSpPr>
        <p:spPr>
          <a:xfrm>
            <a:off x="6000840" y="2519640"/>
            <a:ext cx="931680" cy="532440"/>
          </a:xfrm>
          <a:prstGeom prst="rect">
            <a:avLst/>
          </a:prstGeom>
          <a:solidFill>
            <a:srgbClr val="a3c8ff"/>
          </a:solidFill>
          <a:ln>
            <a:noFill/>
          </a:ln>
        </p:spPr>
        <p:txBody>
          <a:bodyPr lIns="90000" rIns="90000" tIns="45000" bIns="45000" anchor="ctr"/>
          <a:p>
            <a:pPr algn="ctr">
              <a:lnSpc>
                <a:spcPct val="100000"/>
              </a:lnSpc>
            </a:pPr>
            <a:r>
              <a:rPr lang="en-GB" sz="1400">
                <a:solidFill>
                  <a:srgbClr val="000000"/>
                </a:solidFill>
                <a:latin typeface="微软雅黑"/>
                <a:ea typeface="微软雅黑"/>
              </a:rPr>
              <a:t>燃气锅炉</a:t>
            </a:r>
            <a:endParaRPr/>
          </a:p>
        </p:txBody>
      </p:sp>
      <p:sp>
        <p:nvSpPr>
          <p:cNvPr id="530" name="Line 28"/>
          <p:cNvSpPr/>
          <p:nvPr/>
        </p:nvSpPr>
        <p:spPr>
          <a:xfrm flipV="1">
            <a:off x="1131840" y="1371600"/>
            <a:ext cx="5852880" cy="6480"/>
          </a:xfrm>
          <a:prstGeom prst="line">
            <a:avLst/>
          </a:prstGeom>
          <a:ln cap="rnd" w="19080">
            <a:solidFill>
              <a:srgbClr val="00b050"/>
            </a:solidFill>
            <a:custDash>
              <a:ds d="11236000000" sp="8427000000"/>
            </a:custDash>
            <a:round/>
          </a:ln>
        </p:spPr>
      </p:sp>
      <p:sp>
        <p:nvSpPr>
          <p:cNvPr id="531" name="Line 29"/>
          <p:cNvSpPr/>
          <p:nvPr/>
        </p:nvSpPr>
        <p:spPr>
          <a:xfrm flipV="1">
            <a:off x="1147680" y="2292120"/>
            <a:ext cx="5837040" cy="7920"/>
          </a:xfrm>
          <a:prstGeom prst="line">
            <a:avLst/>
          </a:prstGeom>
          <a:ln cap="rnd" w="19080">
            <a:solidFill>
              <a:srgbClr val="00b050"/>
            </a:solidFill>
            <a:custDash>
              <a:ds d="11236000000" sp="8427000000"/>
            </a:custDash>
            <a:round/>
          </a:ln>
        </p:spPr>
      </p:sp>
      <p:sp>
        <p:nvSpPr>
          <p:cNvPr id="532" name="Line 30"/>
          <p:cNvSpPr/>
          <p:nvPr/>
        </p:nvSpPr>
        <p:spPr>
          <a:xfrm flipH="1">
            <a:off x="1130040" y="1379520"/>
            <a:ext cx="3240" cy="931680"/>
          </a:xfrm>
          <a:prstGeom prst="line">
            <a:avLst/>
          </a:prstGeom>
          <a:ln cap="rnd" w="19080">
            <a:solidFill>
              <a:srgbClr val="00b050"/>
            </a:solidFill>
            <a:custDash>
              <a:ds d="11236000000" sp="8427000000"/>
            </a:custDash>
            <a:round/>
          </a:ln>
        </p:spPr>
      </p:sp>
      <p:sp>
        <p:nvSpPr>
          <p:cNvPr id="533" name="Line 31"/>
          <p:cNvSpPr/>
          <p:nvPr/>
        </p:nvSpPr>
        <p:spPr>
          <a:xfrm flipH="1">
            <a:off x="6990480" y="1379520"/>
            <a:ext cx="1800" cy="916560"/>
          </a:xfrm>
          <a:prstGeom prst="line">
            <a:avLst/>
          </a:prstGeom>
          <a:ln cap="rnd" w="19080">
            <a:solidFill>
              <a:srgbClr val="00b050"/>
            </a:solidFill>
            <a:custDash>
              <a:ds d="11236000000" sp="8427000000"/>
            </a:custDash>
            <a:round/>
          </a:ln>
        </p:spPr>
      </p:sp>
      <p:sp>
        <p:nvSpPr>
          <p:cNvPr id="534" name="CustomShape 32"/>
          <p:cNvSpPr/>
          <p:nvPr/>
        </p:nvSpPr>
        <p:spPr>
          <a:xfrm>
            <a:off x="5920920" y="2418120"/>
            <a:ext cx="1088640" cy="743400"/>
          </a:xfrm>
          <a:prstGeom prst="roundRect">
            <a:avLst>
              <a:gd name="adj" fmla="val 2728"/>
            </a:avLst>
          </a:prstGeom>
          <a:noFill/>
          <a:ln cap="rnd" w="19080">
            <a:solidFill>
              <a:srgbClr val="a3c8ff"/>
            </a:solidFill>
            <a:custDash>
              <a:ds d="11236000000" sp="8427000000"/>
            </a:custDash>
            <a:round/>
          </a:ln>
        </p:spPr>
      </p:sp>
      <p:sp>
        <p:nvSpPr>
          <p:cNvPr id="535" name="CustomShape 33"/>
          <p:cNvSpPr/>
          <p:nvPr/>
        </p:nvSpPr>
        <p:spPr>
          <a:xfrm>
            <a:off x="7404840" y="1672920"/>
            <a:ext cx="1508400" cy="182520"/>
          </a:xfrm>
          <a:prstGeom prst="rect">
            <a:avLst/>
          </a:prstGeom>
          <a:noFill/>
          <a:ln>
            <a:noFill/>
          </a:ln>
        </p:spPr>
        <p:txBody>
          <a:bodyPr lIns="0" rIns="0" tIns="0" bIns="0"/>
          <a:p>
            <a:pPr>
              <a:lnSpc>
                <a:spcPct val="100000"/>
              </a:lnSpc>
            </a:pPr>
            <a:r>
              <a:rPr lang="en-GB" sz="1200">
                <a:solidFill>
                  <a:srgbClr val="000000"/>
                </a:solidFill>
                <a:latin typeface="微软雅黑"/>
                <a:ea typeface="微软雅黑"/>
              </a:rPr>
              <a:t> </a:t>
            </a:r>
            <a:r>
              <a:rPr lang="en-GB" sz="1200">
                <a:solidFill>
                  <a:srgbClr val="000000"/>
                </a:solidFill>
                <a:latin typeface="微软雅黑"/>
                <a:ea typeface="微软雅黑"/>
              </a:rPr>
              <a:t>1</a:t>
            </a:r>
            <a:r>
              <a:rPr lang="en-GB" sz="1200">
                <a:solidFill>
                  <a:srgbClr val="000000"/>
                </a:solidFill>
                <a:latin typeface="微软雅黑"/>
                <a:ea typeface="微软雅黑"/>
              </a:rPr>
              <a:t>、污水处理</a:t>
            </a:r>
            <a:endParaRPr/>
          </a:p>
        </p:txBody>
      </p:sp>
      <p:sp>
        <p:nvSpPr>
          <p:cNvPr id="536" name="CustomShape 34"/>
          <p:cNvSpPr/>
          <p:nvPr/>
        </p:nvSpPr>
        <p:spPr>
          <a:xfrm>
            <a:off x="7406280" y="3272040"/>
            <a:ext cx="1420920" cy="182520"/>
          </a:xfrm>
          <a:prstGeom prst="rect">
            <a:avLst/>
          </a:prstGeom>
          <a:noFill/>
          <a:ln>
            <a:noFill/>
          </a:ln>
        </p:spPr>
        <p:txBody>
          <a:bodyPr lIns="0" rIns="0" tIns="0" bIns="0"/>
          <a:p>
            <a:pPr>
              <a:lnSpc>
                <a:spcPct val="100000"/>
              </a:lnSpc>
            </a:pPr>
            <a:r>
              <a:rPr lang="en-GB" sz="1200">
                <a:solidFill>
                  <a:srgbClr val="808080"/>
                </a:solidFill>
                <a:latin typeface="微软雅黑"/>
                <a:ea typeface="微软雅黑"/>
              </a:rPr>
              <a:t>3</a:t>
            </a:r>
            <a:r>
              <a:rPr lang="en-GB" sz="1200">
                <a:solidFill>
                  <a:srgbClr val="808080"/>
                </a:solidFill>
                <a:latin typeface="微软雅黑"/>
                <a:ea typeface="微软雅黑"/>
              </a:rPr>
              <a:t>、固废处理</a:t>
            </a:r>
            <a:endParaRPr/>
          </a:p>
        </p:txBody>
      </p:sp>
      <p:sp>
        <p:nvSpPr>
          <p:cNvPr id="537" name="CustomShape 35"/>
          <p:cNvSpPr/>
          <p:nvPr/>
        </p:nvSpPr>
        <p:spPr>
          <a:xfrm>
            <a:off x="7407360" y="4015800"/>
            <a:ext cx="1460520" cy="182520"/>
          </a:xfrm>
          <a:prstGeom prst="rect">
            <a:avLst/>
          </a:prstGeom>
          <a:noFill/>
          <a:ln>
            <a:noFill/>
          </a:ln>
        </p:spPr>
        <p:txBody>
          <a:bodyPr lIns="0" rIns="0" tIns="0" bIns="0"/>
          <a:p>
            <a:pPr>
              <a:lnSpc>
                <a:spcPct val="100000"/>
              </a:lnSpc>
            </a:pPr>
            <a:r>
              <a:rPr lang="en-GB" sz="1200">
                <a:solidFill>
                  <a:srgbClr val="262673"/>
                </a:solidFill>
                <a:latin typeface="微软雅黑"/>
                <a:ea typeface="微软雅黑"/>
              </a:rPr>
              <a:t>4</a:t>
            </a:r>
            <a:r>
              <a:rPr lang="en-GB" sz="1200">
                <a:solidFill>
                  <a:srgbClr val="262673"/>
                </a:solidFill>
                <a:latin typeface="微软雅黑"/>
                <a:ea typeface="微软雅黑"/>
              </a:rPr>
              <a:t>、燃气供冷</a:t>
            </a:r>
            <a:r>
              <a:rPr lang="en-GB" sz="1200">
                <a:solidFill>
                  <a:srgbClr val="262673"/>
                </a:solidFill>
                <a:latin typeface="微软雅黑"/>
                <a:ea typeface="微软雅黑"/>
              </a:rPr>
              <a:t>/</a:t>
            </a:r>
            <a:r>
              <a:rPr lang="en-GB" sz="1200">
                <a:solidFill>
                  <a:srgbClr val="262673"/>
                </a:solidFill>
                <a:latin typeface="微软雅黑"/>
                <a:ea typeface="微软雅黑"/>
              </a:rPr>
              <a:t>暖</a:t>
            </a:r>
            <a:r>
              <a:rPr lang="en-GB" sz="1200">
                <a:solidFill>
                  <a:srgbClr val="262673"/>
                </a:solidFill>
                <a:latin typeface="微软雅黑"/>
                <a:ea typeface="微软雅黑"/>
              </a:rPr>
              <a:t>/</a:t>
            </a:r>
            <a:r>
              <a:rPr lang="en-GB" sz="1200">
                <a:solidFill>
                  <a:srgbClr val="262673"/>
                </a:solidFill>
                <a:latin typeface="微软雅黑"/>
                <a:ea typeface="微软雅黑"/>
              </a:rPr>
              <a:t>汽</a:t>
            </a:r>
            <a:endParaRPr/>
          </a:p>
        </p:txBody>
      </p:sp>
      <p:sp>
        <p:nvSpPr>
          <p:cNvPr id="538" name="CustomShape 36"/>
          <p:cNvSpPr/>
          <p:nvPr/>
        </p:nvSpPr>
        <p:spPr>
          <a:xfrm>
            <a:off x="1654560" y="5135400"/>
            <a:ext cx="2268360" cy="1328400"/>
          </a:xfrm>
          <a:prstGeom prst="ellipse">
            <a:avLst/>
          </a:prstGeom>
          <a:noFill/>
          <a:ln w="25560">
            <a:solidFill>
              <a:srgbClr val="0d0d0d"/>
            </a:solidFill>
            <a:round/>
          </a:ln>
        </p:spPr>
      </p:sp>
      <p:sp>
        <p:nvSpPr>
          <p:cNvPr id="539" name="CustomShape 37"/>
          <p:cNvSpPr/>
          <p:nvPr/>
        </p:nvSpPr>
        <p:spPr>
          <a:xfrm>
            <a:off x="1892160" y="5274000"/>
            <a:ext cx="713880" cy="365400"/>
          </a:xfrm>
          <a:prstGeom prst="ellipse">
            <a:avLst/>
          </a:prstGeom>
          <a:noFill/>
          <a:ln w="19080">
            <a:solidFill>
              <a:srgbClr val="00b050"/>
            </a:solidFill>
            <a:round/>
          </a:ln>
        </p:spPr>
      </p:sp>
      <p:sp>
        <p:nvSpPr>
          <p:cNvPr id="540" name="CustomShape 38"/>
          <p:cNvSpPr/>
          <p:nvPr/>
        </p:nvSpPr>
        <p:spPr>
          <a:xfrm>
            <a:off x="949680" y="5270400"/>
            <a:ext cx="368640" cy="1096560"/>
          </a:xfrm>
          <a:prstGeom prst="rect">
            <a:avLst/>
          </a:prstGeom>
          <a:noFill/>
          <a:ln>
            <a:noFill/>
          </a:ln>
        </p:spPr>
        <p:txBody>
          <a:bodyPr lIns="0" rIns="0" tIns="0" bIns="0"/>
          <a:p>
            <a:pPr algn="ctr">
              <a:lnSpc>
                <a:spcPct val="100000"/>
              </a:lnSpc>
            </a:pPr>
            <a:r>
              <a:rPr lang="en-GB" sz="2400">
                <a:solidFill>
                  <a:srgbClr val="000000"/>
                </a:solidFill>
                <a:latin typeface="微软雅黑"/>
                <a:ea typeface="微软雅黑"/>
              </a:rPr>
              <a:t>能量岛</a:t>
            </a:r>
            <a:endParaRPr/>
          </a:p>
        </p:txBody>
      </p:sp>
      <p:sp>
        <p:nvSpPr>
          <p:cNvPr id="541" name="CustomShape 39"/>
          <p:cNvSpPr/>
          <p:nvPr/>
        </p:nvSpPr>
        <p:spPr>
          <a:xfrm>
            <a:off x="1828800" y="5345280"/>
            <a:ext cx="816120" cy="167400"/>
          </a:xfrm>
          <a:prstGeom prst="rect">
            <a:avLst/>
          </a:prstGeom>
          <a:noFill/>
          <a:ln>
            <a:noFill/>
          </a:ln>
        </p:spPr>
        <p:txBody>
          <a:bodyPr lIns="0" rIns="0" tIns="0" bIns="0"/>
          <a:p>
            <a:pPr algn="ctr">
              <a:lnSpc>
                <a:spcPct val="100000"/>
              </a:lnSpc>
            </a:pPr>
            <a:r>
              <a:rPr lang="en-GB" sz="1100">
                <a:solidFill>
                  <a:srgbClr val="00b050"/>
                </a:solidFill>
                <a:latin typeface="黑体"/>
                <a:ea typeface="黑体"/>
              </a:rPr>
              <a:t>水源热泵</a:t>
            </a:r>
            <a:endParaRPr/>
          </a:p>
        </p:txBody>
      </p:sp>
      <p:sp>
        <p:nvSpPr>
          <p:cNvPr id="542" name="CustomShape 40"/>
          <p:cNvSpPr/>
          <p:nvPr/>
        </p:nvSpPr>
        <p:spPr>
          <a:xfrm>
            <a:off x="2726640" y="5321520"/>
            <a:ext cx="816120" cy="167400"/>
          </a:xfrm>
          <a:prstGeom prst="rect">
            <a:avLst/>
          </a:prstGeom>
          <a:noFill/>
          <a:ln>
            <a:noFill/>
          </a:ln>
        </p:spPr>
        <p:txBody>
          <a:bodyPr lIns="0" rIns="0" tIns="0" bIns="0"/>
          <a:p>
            <a:pPr algn="ctr">
              <a:lnSpc>
                <a:spcPct val="100000"/>
              </a:lnSpc>
            </a:pPr>
            <a:r>
              <a:rPr lang="en-GB" sz="1100">
                <a:solidFill>
                  <a:srgbClr val="ff0000"/>
                </a:solidFill>
                <a:latin typeface="黑体"/>
                <a:ea typeface="黑体"/>
              </a:rPr>
              <a:t>燃气锅炉</a:t>
            </a:r>
            <a:endParaRPr/>
          </a:p>
        </p:txBody>
      </p:sp>
      <p:sp>
        <p:nvSpPr>
          <p:cNvPr id="543" name="CustomShape 41"/>
          <p:cNvSpPr/>
          <p:nvPr/>
        </p:nvSpPr>
        <p:spPr>
          <a:xfrm>
            <a:off x="1507320" y="5037120"/>
            <a:ext cx="3335760" cy="1515240"/>
          </a:xfrm>
          <a:prstGeom prst="roundRect">
            <a:avLst>
              <a:gd name="adj" fmla="val 2728"/>
            </a:avLst>
          </a:prstGeom>
          <a:noFill/>
          <a:ln cap="rnd" w="19080">
            <a:solidFill>
              <a:srgbClr val="2cb7fc"/>
            </a:solidFill>
            <a:custDash>
              <a:ds d="11236000000" sp="8427000000"/>
            </a:custDash>
            <a:round/>
          </a:ln>
        </p:spPr>
      </p:sp>
      <p:sp>
        <p:nvSpPr>
          <p:cNvPr id="544" name="CustomShape 42"/>
          <p:cNvSpPr/>
          <p:nvPr/>
        </p:nvSpPr>
        <p:spPr>
          <a:xfrm>
            <a:off x="4843800" y="5791320"/>
            <a:ext cx="870480" cy="291240"/>
          </a:xfrm>
          <a:prstGeom prst="rightArrow">
            <a:avLst>
              <a:gd name="adj1" fmla="val 50000"/>
              <a:gd name="adj2" fmla="val 50000"/>
            </a:avLst>
          </a:prstGeom>
          <a:noFill/>
          <a:ln cap="rnd" w="19080">
            <a:solidFill>
              <a:srgbClr val="2cb7fc"/>
            </a:solidFill>
            <a:custDash>
              <a:ds d="11236000000" sp="8427000000"/>
            </a:custDash>
            <a:round/>
          </a:ln>
        </p:spPr>
      </p:sp>
      <p:sp>
        <p:nvSpPr>
          <p:cNvPr id="545" name="CustomShape 43"/>
          <p:cNvSpPr/>
          <p:nvPr/>
        </p:nvSpPr>
        <p:spPr>
          <a:xfrm>
            <a:off x="5796360" y="5769000"/>
            <a:ext cx="1460520" cy="365040"/>
          </a:xfrm>
          <a:prstGeom prst="rect">
            <a:avLst/>
          </a:prstGeom>
          <a:noFill/>
          <a:ln>
            <a:noFill/>
          </a:ln>
        </p:spPr>
        <p:txBody>
          <a:bodyPr lIns="0" rIns="0" tIns="0" bIns="0"/>
          <a:p>
            <a:pPr>
              <a:lnSpc>
                <a:spcPct val="100000"/>
              </a:lnSpc>
            </a:pPr>
            <a:r>
              <a:rPr lang="en-GB" sz="1200">
                <a:solidFill>
                  <a:srgbClr val="0070c0"/>
                </a:solidFill>
                <a:latin typeface="黑体"/>
                <a:ea typeface="黑体"/>
              </a:rPr>
              <a:t>新型复合模式</a:t>
            </a:r>
            <a:endParaRPr/>
          </a:p>
          <a:p>
            <a:pPr>
              <a:lnSpc>
                <a:spcPct val="100000"/>
              </a:lnSpc>
            </a:pPr>
            <a:r>
              <a:rPr lang="en-GB" sz="1200">
                <a:solidFill>
                  <a:srgbClr val="0070c0"/>
                </a:solidFill>
                <a:latin typeface="黑体"/>
                <a:ea typeface="黑体"/>
              </a:rPr>
              <a:t>节约土地资源</a:t>
            </a:r>
            <a:endParaRPr/>
          </a:p>
        </p:txBody>
      </p:sp>
      <p:sp>
        <p:nvSpPr>
          <p:cNvPr id="546" name="CustomShape 44"/>
          <p:cNvSpPr/>
          <p:nvPr/>
        </p:nvSpPr>
        <p:spPr>
          <a:xfrm>
            <a:off x="1166760" y="2426040"/>
            <a:ext cx="183960" cy="730080"/>
          </a:xfrm>
          <a:prstGeom prst="rect">
            <a:avLst/>
          </a:prstGeom>
          <a:noFill/>
          <a:ln>
            <a:noFill/>
          </a:ln>
        </p:spPr>
        <p:txBody>
          <a:bodyPr lIns="0" rIns="0" tIns="0" bIns="0"/>
          <a:p>
            <a:pPr algn="ctr">
              <a:lnSpc>
                <a:spcPct val="100000"/>
              </a:lnSpc>
            </a:pPr>
            <a:r>
              <a:rPr lang="en-GB" sz="1200">
                <a:solidFill>
                  <a:srgbClr val="0066ff"/>
                </a:solidFill>
                <a:latin typeface="微软雅黑"/>
                <a:ea typeface="微软雅黑"/>
              </a:rPr>
              <a:t>市政供电</a:t>
            </a:r>
            <a:endParaRPr/>
          </a:p>
        </p:txBody>
      </p:sp>
      <p:sp>
        <p:nvSpPr>
          <p:cNvPr id="547" name="CustomShape 45"/>
          <p:cNvSpPr/>
          <p:nvPr/>
        </p:nvSpPr>
        <p:spPr>
          <a:xfrm>
            <a:off x="3723120" y="1634400"/>
            <a:ext cx="1196640" cy="508680"/>
          </a:xfrm>
          <a:prstGeom prst="rect">
            <a:avLst/>
          </a:prstGeom>
          <a:solidFill>
            <a:srgbClr val="92d050"/>
          </a:solidFill>
          <a:ln>
            <a:noFill/>
          </a:ln>
        </p:spPr>
        <p:txBody>
          <a:bodyPr lIns="90000" rIns="90000" tIns="45000" bIns="45000" anchor="ctr"/>
          <a:p>
            <a:pPr algn="ctr">
              <a:lnSpc>
                <a:spcPct val="100000"/>
              </a:lnSpc>
            </a:pPr>
            <a:r>
              <a:rPr lang="en-GB" sz="1400">
                <a:solidFill>
                  <a:srgbClr val="000000"/>
                </a:solidFill>
                <a:latin typeface="微软雅黑"/>
                <a:ea typeface="微软雅黑"/>
              </a:rPr>
              <a:t>水源热泵</a:t>
            </a:r>
            <a:endParaRPr/>
          </a:p>
        </p:txBody>
      </p:sp>
      <p:sp>
        <p:nvSpPr>
          <p:cNvPr id="548" name="CustomShape 46"/>
          <p:cNvSpPr/>
          <p:nvPr/>
        </p:nvSpPr>
        <p:spPr>
          <a:xfrm>
            <a:off x="3175560" y="3253680"/>
            <a:ext cx="690120" cy="182520"/>
          </a:xfrm>
          <a:prstGeom prst="rect">
            <a:avLst/>
          </a:prstGeom>
          <a:solidFill>
            <a:srgbClr val="92d050"/>
          </a:solidFill>
          <a:ln>
            <a:noFill/>
          </a:ln>
        </p:spPr>
        <p:txBody>
          <a:bodyPr lIns="0" rIns="0" tIns="0" bIns="0"/>
          <a:p>
            <a:pPr algn="ctr">
              <a:lnSpc>
                <a:spcPct val="100000"/>
              </a:lnSpc>
            </a:pPr>
            <a:r>
              <a:rPr lang="en-GB" sz="1200">
                <a:solidFill>
                  <a:srgbClr val="000000"/>
                </a:solidFill>
                <a:latin typeface="微软雅黑"/>
                <a:ea typeface="微软雅黑"/>
              </a:rPr>
              <a:t>厌氧发酵</a:t>
            </a:r>
            <a:endParaRPr/>
          </a:p>
        </p:txBody>
      </p:sp>
      <p:sp>
        <p:nvSpPr>
          <p:cNvPr id="549" name="CustomShape 47"/>
          <p:cNvSpPr/>
          <p:nvPr/>
        </p:nvSpPr>
        <p:spPr>
          <a:xfrm>
            <a:off x="2792520" y="5951880"/>
            <a:ext cx="730080" cy="333360"/>
          </a:xfrm>
          <a:prstGeom prst="ellipse">
            <a:avLst/>
          </a:prstGeom>
          <a:noFill/>
          <a:ln w="19080">
            <a:solidFill>
              <a:srgbClr val="808080"/>
            </a:solidFill>
            <a:round/>
          </a:ln>
        </p:spPr>
      </p:sp>
      <p:sp>
        <p:nvSpPr>
          <p:cNvPr id="550" name="CustomShape 48"/>
          <p:cNvSpPr/>
          <p:nvPr/>
        </p:nvSpPr>
        <p:spPr>
          <a:xfrm>
            <a:off x="2720880" y="6015600"/>
            <a:ext cx="816120" cy="167400"/>
          </a:xfrm>
          <a:prstGeom prst="rect">
            <a:avLst/>
          </a:prstGeom>
          <a:noFill/>
          <a:ln>
            <a:noFill/>
          </a:ln>
        </p:spPr>
        <p:txBody>
          <a:bodyPr lIns="0" rIns="0" tIns="0" bIns="0"/>
          <a:p>
            <a:pPr algn="ctr">
              <a:lnSpc>
                <a:spcPct val="100000"/>
              </a:lnSpc>
            </a:pPr>
            <a:r>
              <a:rPr lang="en-GB" sz="1100">
                <a:solidFill>
                  <a:srgbClr val="808080"/>
                </a:solidFill>
                <a:latin typeface="黑体"/>
                <a:ea typeface="黑体"/>
              </a:rPr>
              <a:t>固废处理</a:t>
            </a:r>
            <a:endParaRPr/>
          </a:p>
        </p:txBody>
      </p:sp>
      <p:sp>
        <p:nvSpPr>
          <p:cNvPr id="551" name="CustomShape 49"/>
          <p:cNvSpPr/>
          <p:nvPr/>
        </p:nvSpPr>
        <p:spPr>
          <a:xfrm>
            <a:off x="2167200" y="4464360"/>
            <a:ext cx="488520" cy="2292840"/>
          </a:xfrm>
          <a:prstGeom prst="bentConnector2">
            <a:avLst/>
          </a:prstGeom>
          <a:noFill/>
          <a:ln w="28440">
            <a:solidFill>
              <a:srgbClr val="ffc000"/>
            </a:solidFill>
            <a:round/>
            <a:tailEnd len="med" type="triangle" w="med"/>
          </a:ln>
        </p:spPr>
      </p:sp>
      <p:sp>
        <p:nvSpPr>
          <p:cNvPr id="552" name="Line 50"/>
          <p:cNvSpPr/>
          <p:nvPr/>
        </p:nvSpPr>
        <p:spPr>
          <a:xfrm flipV="1">
            <a:off x="3261240" y="4432680"/>
            <a:ext cx="1884600" cy="18360"/>
          </a:xfrm>
          <a:prstGeom prst="line">
            <a:avLst/>
          </a:prstGeom>
          <a:ln w="28440">
            <a:solidFill>
              <a:srgbClr val="ffc000"/>
            </a:solidFill>
            <a:round/>
          </a:ln>
        </p:spPr>
      </p:sp>
      <p:sp>
        <p:nvSpPr>
          <p:cNvPr id="553" name="Line 51"/>
          <p:cNvSpPr/>
          <p:nvPr/>
        </p:nvSpPr>
        <p:spPr>
          <a:xfrm flipH="1" flipV="1">
            <a:off x="5132160" y="2056680"/>
            <a:ext cx="11160" cy="2377080"/>
          </a:xfrm>
          <a:prstGeom prst="line">
            <a:avLst/>
          </a:prstGeom>
          <a:ln w="28440">
            <a:solidFill>
              <a:srgbClr val="ffc000"/>
            </a:solidFill>
            <a:round/>
          </a:ln>
        </p:spPr>
      </p:sp>
      <p:sp>
        <p:nvSpPr>
          <p:cNvPr id="554" name="CustomShape 52"/>
          <p:cNvSpPr/>
          <p:nvPr/>
        </p:nvSpPr>
        <p:spPr>
          <a:xfrm flipH="1">
            <a:off x="4880160" y="2067840"/>
            <a:ext cx="239400" cy="360"/>
          </a:xfrm>
          <a:prstGeom prst="straightConnector1">
            <a:avLst/>
          </a:prstGeom>
          <a:noFill/>
          <a:ln w="28440">
            <a:solidFill>
              <a:srgbClr val="ffc000"/>
            </a:solidFill>
            <a:round/>
            <a:tailEnd len="med" type="triangle" w="med"/>
          </a:ln>
        </p:spPr>
      </p:sp>
      <p:sp>
        <p:nvSpPr>
          <p:cNvPr id="555" name="CustomShape 53"/>
          <p:cNvSpPr/>
          <p:nvPr/>
        </p:nvSpPr>
        <p:spPr>
          <a:xfrm>
            <a:off x="3569400" y="5672520"/>
            <a:ext cx="1081440" cy="572040"/>
          </a:xfrm>
          <a:prstGeom prst="ellipse">
            <a:avLst/>
          </a:prstGeom>
          <a:noFill/>
          <a:ln w="25560">
            <a:solidFill>
              <a:srgbClr val="ffc000"/>
            </a:solidFill>
            <a:round/>
          </a:ln>
        </p:spPr>
      </p:sp>
      <p:sp>
        <p:nvSpPr>
          <p:cNvPr id="556" name="CustomShape 54"/>
          <p:cNvSpPr/>
          <p:nvPr/>
        </p:nvSpPr>
        <p:spPr>
          <a:xfrm>
            <a:off x="3702240" y="5864760"/>
            <a:ext cx="816120" cy="167400"/>
          </a:xfrm>
          <a:prstGeom prst="rect">
            <a:avLst/>
          </a:prstGeom>
          <a:noFill/>
          <a:ln>
            <a:noFill/>
          </a:ln>
        </p:spPr>
        <p:txBody>
          <a:bodyPr lIns="0" rIns="0" tIns="0" bIns="0"/>
          <a:p>
            <a:pPr algn="ctr">
              <a:lnSpc>
                <a:spcPct val="100000"/>
              </a:lnSpc>
            </a:pPr>
            <a:r>
              <a:rPr lang="en-GB" sz="1100">
                <a:solidFill>
                  <a:srgbClr val="ffc000"/>
                </a:solidFill>
                <a:latin typeface="黑体"/>
                <a:ea typeface="黑体"/>
              </a:rPr>
              <a:t>太阳能光伏</a:t>
            </a:r>
            <a:endParaRPr/>
          </a:p>
        </p:txBody>
      </p:sp>
      <p:sp>
        <p:nvSpPr>
          <p:cNvPr id="557" name="CustomShape 55"/>
          <p:cNvSpPr/>
          <p:nvPr/>
        </p:nvSpPr>
        <p:spPr>
          <a:xfrm>
            <a:off x="3423600" y="4138920"/>
            <a:ext cx="1182240" cy="182520"/>
          </a:xfrm>
          <a:prstGeom prst="rect">
            <a:avLst/>
          </a:prstGeom>
          <a:noFill/>
          <a:ln>
            <a:noFill/>
          </a:ln>
        </p:spPr>
        <p:txBody>
          <a:bodyPr lIns="0" rIns="0" tIns="0" bIns="0"/>
          <a:p>
            <a:pPr algn="ctr">
              <a:lnSpc>
                <a:spcPct val="100000"/>
              </a:lnSpc>
            </a:pPr>
            <a:r>
              <a:rPr lang="en-GB" sz="1200">
                <a:solidFill>
                  <a:srgbClr val="ffc000"/>
                </a:solidFill>
                <a:latin typeface="微软雅黑"/>
                <a:ea typeface="微软雅黑"/>
              </a:rPr>
              <a:t>光伏发电</a:t>
            </a:r>
            <a:endParaRPr/>
          </a:p>
        </p:txBody>
      </p:sp>
      <p:sp>
        <p:nvSpPr>
          <p:cNvPr id="558" name="CustomShape 56"/>
          <p:cNvSpPr/>
          <p:nvPr/>
        </p:nvSpPr>
        <p:spPr>
          <a:xfrm>
            <a:off x="3183480" y="2764440"/>
            <a:ext cx="536400" cy="720"/>
          </a:xfrm>
          <a:prstGeom prst="straightConnector1">
            <a:avLst/>
          </a:prstGeom>
          <a:noFill/>
          <a:ln w="28440">
            <a:solidFill>
              <a:srgbClr val="ff0000"/>
            </a:solidFill>
            <a:round/>
            <a:tailEnd len="med" type="triangle" w="med"/>
          </a:ln>
        </p:spPr>
      </p:sp>
      <p:sp>
        <p:nvSpPr>
          <p:cNvPr id="559" name="CustomShape 57"/>
          <p:cNvSpPr/>
          <p:nvPr/>
        </p:nvSpPr>
        <p:spPr>
          <a:xfrm>
            <a:off x="2301120" y="2530800"/>
            <a:ext cx="930600" cy="455400"/>
          </a:xfrm>
          <a:prstGeom prst="rect">
            <a:avLst/>
          </a:prstGeom>
          <a:solidFill>
            <a:srgbClr val="92d050"/>
          </a:solidFill>
          <a:ln>
            <a:noFill/>
          </a:ln>
        </p:spPr>
        <p:txBody>
          <a:bodyPr lIns="90000" rIns="90000" tIns="45000" bIns="45000" anchor="ctr"/>
          <a:p>
            <a:pPr algn="ctr">
              <a:lnSpc>
                <a:spcPct val="100000"/>
              </a:lnSpc>
            </a:pPr>
            <a:r>
              <a:rPr lang="en-GB" sz="1400">
                <a:solidFill>
                  <a:srgbClr val="000000"/>
                </a:solidFill>
                <a:latin typeface="微软雅黑"/>
                <a:ea typeface="微软雅黑"/>
              </a:rPr>
              <a:t>地源热泵</a:t>
            </a:r>
            <a:endParaRPr/>
          </a:p>
        </p:txBody>
      </p:sp>
      <p:sp>
        <p:nvSpPr>
          <p:cNvPr id="560" name="CustomShape 58"/>
          <p:cNvSpPr/>
          <p:nvPr/>
        </p:nvSpPr>
        <p:spPr>
          <a:xfrm>
            <a:off x="3584160" y="5181840"/>
            <a:ext cx="834840" cy="366480"/>
          </a:xfrm>
          <a:prstGeom prst="ellipse">
            <a:avLst/>
          </a:prstGeom>
          <a:noFill/>
          <a:ln w="19080">
            <a:solidFill>
              <a:srgbClr val="222267"/>
            </a:solidFill>
            <a:round/>
          </a:ln>
        </p:spPr>
      </p:sp>
      <p:sp>
        <p:nvSpPr>
          <p:cNvPr id="561" name="CustomShape 59"/>
          <p:cNvSpPr/>
          <p:nvPr/>
        </p:nvSpPr>
        <p:spPr>
          <a:xfrm>
            <a:off x="3584160" y="5280120"/>
            <a:ext cx="816120" cy="167400"/>
          </a:xfrm>
          <a:prstGeom prst="rect">
            <a:avLst/>
          </a:prstGeom>
          <a:noFill/>
          <a:ln>
            <a:noFill/>
          </a:ln>
        </p:spPr>
        <p:txBody>
          <a:bodyPr lIns="0" rIns="0" tIns="0" bIns="0"/>
          <a:p>
            <a:pPr algn="ctr">
              <a:lnSpc>
                <a:spcPct val="100000"/>
              </a:lnSpc>
            </a:pPr>
            <a:r>
              <a:rPr lang="en-GB" sz="1100">
                <a:solidFill>
                  <a:srgbClr val="222267"/>
                </a:solidFill>
                <a:latin typeface="黑体"/>
                <a:ea typeface="黑体"/>
              </a:rPr>
              <a:t>地源热泵</a:t>
            </a:r>
            <a:endParaRPr/>
          </a:p>
        </p:txBody>
      </p:sp>
      <p:sp>
        <p:nvSpPr>
          <p:cNvPr id="562" name="CustomShape 60"/>
          <p:cNvSpPr/>
          <p:nvPr/>
        </p:nvSpPr>
        <p:spPr>
          <a:xfrm>
            <a:off x="2187720" y="4242240"/>
            <a:ext cx="1150920" cy="443880"/>
          </a:xfrm>
          <a:prstGeom prst="rect">
            <a:avLst/>
          </a:prstGeom>
          <a:solidFill>
            <a:srgbClr val="92d050"/>
          </a:solidFill>
          <a:ln>
            <a:noFill/>
          </a:ln>
        </p:spPr>
      </p:sp>
      <p:sp>
        <p:nvSpPr>
          <p:cNvPr id="563" name="CustomShape 61"/>
          <p:cNvSpPr/>
          <p:nvPr/>
        </p:nvSpPr>
        <p:spPr>
          <a:xfrm>
            <a:off x="2167200" y="4310640"/>
            <a:ext cx="1173600" cy="303120"/>
          </a:xfrm>
          <a:prstGeom prst="rect">
            <a:avLst/>
          </a:prstGeom>
          <a:noFill/>
          <a:ln>
            <a:noFill/>
          </a:ln>
        </p:spPr>
        <p:txBody>
          <a:bodyPr lIns="90000" rIns="90000" tIns="45000" bIns="45000"/>
          <a:p>
            <a:pPr>
              <a:lnSpc>
                <a:spcPct val="100000"/>
              </a:lnSpc>
            </a:pPr>
            <a:r>
              <a:rPr lang="en-GB" sz="1400">
                <a:solidFill>
                  <a:srgbClr val="000000"/>
                </a:solidFill>
                <a:latin typeface="微软雅黑"/>
                <a:ea typeface="微软雅黑"/>
              </a:rPr>
              <a:t>太阳能光伏</a:t>
            </a:r>
            <a:endParaRPr/>
          </a:p>
        </p:txBody>
      </p:sp>
      <p:sp>
        <p:nvSpPr>
          <p:cNvPr id="564" name="CustomShape 62"/>
          <p:cNvSpPr/>
          <p:nvPr/>
        </p:nvSpPr>
        <p:spPr>
          <a:xfrm flipH="1" flipV="1">
            <a:off x="2765520" y="2986920"/>
            <a:ext cx="1254600" cy="2880"/>
          </a:xfrm>
          <a:prstGeom prst="straightConnector1">
            <a:avLst/>
          </a:prstGeom>
          <a:noFill/>
          <a:ln w="28440">
            <a:solidFill>
              <a:srgbClr val="ffc000"/>
            </a:solidFill>
            <a:round/>
            <a:tailEnd len="med" type="triangle" w="med"/>
          </a:ln>
        </p:spPr>
      </p:sp>
      <p:sp>
        <p:nvSpPr>
          <p:cNvPr id="565" name="CustomShape 63"/>
          <p:cNvSpPr/>
          <p:nvPr/>
        </p:nvSpPr>
        <p:spPr>
          <a:xfrm>
            <a:off x="2551680" y="3409920"/>
            <a:ext cx="183960" cy="730080"/>
          </a:xfrm>
          <a:prstGeom prst="rect">
            <a:avLst/>
          </a:prstGeom>
          <a:noFill/>
          <a:ln>
            <a:noFill/>
          </a:ln>
        </p:spPr>
        <p:txBody>
          <a:bodyPr lIns="0" rIns="0" tIns="0" bIns="0"/>
          <a:p>
            <a:pPr algn="ctr">
              <a:lnSpc>
                <a:spcPct val="100000"/>
              </a:lnSpc>
            </a:pPr>
            <a:r>
              <a:rPr lang="en-GB" sz="1200">
                <a:solidFill>
                  <a:srgbClr val="ffc000"/>
                </a:solidFill>
                <a:latin typeface="微软雅黑"/>
                <a:ea typeface="微软雅黑"/>
              </a:rPr>
              <a:t>光伏发电</a:t>
            </a:r>
            <a:endParaRPr/>
          </a:p>
        </p:txBody>
      </p:sp>
      <p:sp>
        <p:nvSpPr>
          <p:cNvPr id="566" name="CustomShape 64"/>
          <p:cNvSpPr/>
          <p:nvPr/>
        </p:nvSpPr>
        <p:spPr>
          <a:xfrm>
            <a:off x="2044080" y="4185000"/>
            <a:ext cx="1409760" cy="578880"/>
          </a:xfrm>
          <a:prstGeom prst="roundRect">
            <a:avLst>
              <a:gd name="adj" fmla="val 2728"/>
            </a:avLst>
          </a:prstGeom>
          <a:noFill/>
          <a:ln cap="rnd" w="19080">
            <a:solidFill>
              <a:srgbClr val="92d050"/>
            </a:solidFill>
            <a:custDash>
              <a:ds d="11236000000" sp="8427000000"/>
            </a:custDash>
            <a:round/>
          </a:ln>
        </p:spPr>
      </p:sp>
      <p:sp>
        <p:nvSpPr>
          <p:cNvPr id="567" name="CustomShape 65"/>
          <p:cNvSpPr/>
          <p:nvPr/>
        </p:nvSpPr>
        <p:spPr>
          <a:xfrm>
            <a:off x="7315560" y="4377600"/>
            <a:ext cx="1492920" cy="272520"/>
          </a:xfrm>
          <a:prstGeom prst="rect">
            <a:avLst/>
          </a:prstGeom>
          <a:noFill/>
          <a:ln>
            <a:noFill/>
          </a:ln>
        </p:spPr>
        <p:txBody>
          <a:bodyPr lIns="90000" rIns="90000" tIns="45000" bIns="45000"/>
          <a:p>
            <a:pPr>
              <a:lnSpc>
                <a:spcPct val="100000"/>
              </a:lnSpc>
            </a:pPr>
            <a:r>
              <a:rPr lang="en-GB" sz="1200">
                <a:solidFill>
                  <a:srgbClr val="ffc000"/>
                </a:solidFill>
                <a:latin typeface="微软雅黑"/>
                <a:ea typeface="微软雅黑"/>
              </a:rPr>
              <a:t>5</a:t>
            </a:r>
            <a:r>
              <a:rPr lang="en-GB" sz="1200">
                <a:solidFill>
                  <a:srgbClr val="ffc000"/>
                </a:solidFill>
                <a:latin typeface="微软雅黑"/>
                <a:ea typeface="微软雅黑"/>
              </a:rPr>
              <a:t>、太阳能光伏</a:t>
            </a:r>
            <a:endParaRPr/>
          </a:p>
        </p:txBody>
      </p:sp>
      <p:sp>
        <p:nvSpPr>
          <p:cNvPr id="568" name="CustomShape 66"/>
          <p:cNvSpPr/>
          <p:nvPr/>
        </p:nvSpPr>
        <p:spPr>
          <a:xfrm flipH="1" flipV="1">
            <a:off x="3085560" y="1028160"/>
            <a:ext cx="837360" cy="5760"/>
          </a:xfrm>
          <a:prstGeom prst="straightConnector1">
            <a:avLst/>
          </a:prstGeom>
          <a:noFill/>
          <a:ln w="28440">
            <a:solidFill>
              <a:srgbClr val="92d050"/>
            </a:solidFill>
            <a:round/>
          </a:ln>
        </p:spPr>
      </p:sp>
      <p:sp>
        <p:nvSpPr>
          <p:cNvPr id="569" name="CustomShape 67"/>
          <p:cNvSpPr/>
          <p:nvPr/>
        </p:nvSpPr>
        <p:spPr>
          <a:xfrm flipV="1">
            <a:off x="3086280" y="1036440"/>
            <a:ext cx="4095000" cy="360"/>
          </a:xfrm>
          <a:prstGeom prst="straightConnector1">
            <a:avLst/>
          </a:prstGeom>
          <a:noFill/>
          <a:ln w="28440">
            <a:solidFill>
              <a:srgbClr val="92d050"/>
            </a:solidFill>
            <a:round/>
          </a:ln>
        </p:spPr>
      </p:sp>
      <p:sp>
        <p:nvSpPr>
          <p:cNvPr id="570" name="CustomShape 68"/>
          <p:cNvSpPr/>
          <p:nvPr/>
        </p:nvSpPr>
        <p:spPr>
          <a:xfrm flipH="1" flipV="1">
            <a:off x="7162200" y="1018440"/>
            <a:ext cx="2942640" cy="8640"/>
          </a:xfrm>
          <a:prstGeom prst="straightConnector1">
            <a:avLst/>
          </a:prstGeom>
          <a:noFill/>
          <a:ln w="28440">
            <a:solidFill>
              <a:srgbClr val="92d050"/>
            </a:solidFill>
            <a:round/>
          </a:ln>
        </p:spPr>
      </p:sp>
      <p:sp>
        <p:nvSpPr>
          <p:cNvPr id="571" name="CustomShape 69"/>
          <p:cNvSpPr/>
          <p:nvPr/>
        </p:nvSpPr>
        <p:spPr>
          <a:xfrm>
            <a:off x="6902280" y="2784600"/>
            <a:ext cx="240480" cy="5760"/>
          </a:xfrm>
          <a:prstGeom prst="straightConnector1">
            <a:avLst/>
          </a:prstGeom>
          <a:noFill/>
          <a:ln w="28440">
            <a:solidFill>
              <a:srgbClr val="92d050"/>
            </a:solidFill>
            <a:round/>
            <a:headEnd len="med" type="triangle" w="med"/>
          </a:ln>
        </p:spPr>
      </p:sp>
      <p:sp>
        <p:nvSpPr>
          <p:cNvPr id="572" name="CustomShape 70"/>
          <p:cNvSpPr/>
          <p:nvPr/>
        </p:nvSpPr>
        <p:spPr>
          <a:xfrm>
            <a:off x="2709720" y="1725840"/>
            <a:ext cx="707400" cy="300240"/>
          </a:xfrm>
          <a:prstGeom prst="rect">
            <a:avLst/>
          </a:prstGeom>
          <a:solidFill>
            <a:srgbClr val="92d050"/>
          </a:solidFill>
          <a:ln>
            <a:noFill/>
          </a:ln>
        </p:spPr>
        <p:txBody>
          <a:bodyPr lIns="90000" rIns="90000" tIns="45000" bIns="45000" anchor="ctr"/>
          <a:p>
            <a:pPr algn="ctr">
              <a:lnSpc>
                <a:spcPct val="100000"/>
              </a:lnSpc>
            </a:pPr>
            <a:r>
              <a:rPr lang="en-GB" sz="1400">
                <a:solidFill>
                  <a:srgbClr val="000000"/>
                </a:solidFill>
                <a:latin typeface="微软雅黑"/>
                <a:ea typeface="微软雅黑"/>
              </a:rPr>
              <a:t>中水</a:t>
            </a:r>
            <a:endParaRPr/>
          </a:p>
        </p:txBody>
      </p:sp>
      <p:sp>
        <p:nvSpPr>
          <p:cNvPr id="573" name="Line 71"/>
          <p:cNvSpPr/>
          <p:nvPr/>
        </p:nvSpPr>
        <p:spPr>
          <a:xfrm flipV="1">
            <a:off x="5113080" y="2062080"/>
            <a:ext cx="1054080" cy="3960"/>
          </a:xfrm>
          <a:prstGeom prst="line">
            <a:avLst/>
          </a:prstGeom>
          <a:ln w="28440">
            <a:solidFill>
              <a:srgbClr val="ffc000"/>
            </a:solidFill>
            <a:round/>
          </a:ln>
        </p:spPr>
      </p:sp>
      <p:sp>
        <p:nvSpPr>
          <p:cNvPr id="574" name="CustomShape 72"/>
          <p:cNvSpPr/>
          <p:nvPr/>
        </p:nvSpPr>
        <p:spPr>
          <a:xfrm>
            <a:off x="1427760" y="4038480"/>
            <a:ext cx="183960" cy="730080"/>
          </a:xfrm>
          <a:prstGeom prst="rect">
            <a:avLst/>
          </a:prstGeom>
          <a:noFill/>
          <a:ln>
            <a:noFill/>
          </a:ln>
        </p:spPr>
        <p:txBody>
          <a:bodyPr lIns="0" rIns="0" tIns="0" bIns="0"/>
          <a:p>
            <a:pPr algn="ctr">
              <a:lnSpc>
                <a:spcPct val="100000"/>
              </a:lnSpc>
            </a:pPr>
            <a:r>
              <a:rPr lang="en-GB" sz="1200">
                <a:solidFill>
                  <a:srgbClr val="ffc000"/>
                </a:solidFill>
                <a:latin typeface="微软雅黑"/>
                <a:ea typeface="微软雅黑"/>
              </a:rPr>
              <a:t>光伏发电</a:t>
            </a:r>
            <a:endParaRPr/>
          </a:p>
        </p:txBody>
      </p:sp>
      <p:sp>
        <p:nvSpPr>
          <p:cNvPr id="575" name="CustomShape 73"/>
          <p:cNvSpPr/>
          <p:nvPr/>
        </p:nvSpPr>
        <p:spPr>
          <a:xfrm>
            <a:off x="1842840" y="2196360"/>
            <a:ext cx="183960" cy="365040"/>
          </a:xfrm>
          <a:prstGeom prst="rect">
            <a:avLst/>
          </a:prstGeom>
          <a:noFill/>
          <a:ln>
            <a:noFill/>
          </a:ln>
        </p:spPr>
        <p:txBody>
          <a:bodyPr lIns="0" rIns="0" tIns="0" bIns="0"/>
          <a:p>
            <a:pPr algn="ctr">
              <a:lnSpc>
                <a:spcPct val="100000"/>
              </a:lnSpc>
            </a:pPr>
            <a:r>
              <a:rPr lang="en-GB" sz="1200">
                <a:solidFill>
                  <a:srgbClr val="808080"/>
                </a:solidFill>
                <a:latin typeface="微软雅黑"/>
                <a:ea typeface="微软雅黑"/>
              </a:rPr>
              <a:t>污泥</a:t>
            </a:r>
            <a:endParaRPr/>
          </a:p>
        </p:txBody>
      </p:sp>
      <p:sp>
        <p:nvSpPr>
          <p:cNvPr id="576" name="CustomShape 74"/>
          <p:cNvSpPr/>
          <p:nvPr/>
        </p:nvSpPr>
        <p:spPr>
          <a:xfrm>
            <a:off x="7393680" y="2484720"/>
            <a:ext cx="1420920" cy="182520"/>
          </a:xfrm>
          <a:prstGeom prst="rect">
            <a:avLst/>
          </a:prstGeom>
          <a:noFill/>
          <a:ln>
            <a:noFill/>
          </a:ln>
        </p:spPr>
        <p:txBody>
          <a:bodyPr lIns="0" rIns="0" tIns="0" bIns="0"/>
          <a:p>
            <a:pPr>
              <a:lnSpc>
                <a:spcPct val="100000"/>
              </a:lnSpc>
            </a:pPr>
            <a:r>
              <a:rPr lang="en-GB" sz="1200">
                <a:solidFill>
                  <a:srgbClr val="00b050"/>
                </a:solidFill>
                <a:latin typeface="微软雅黑"/>
                <a:ea typeface="微软雅黑"/>
              </a:rPr>
              <a:t>2</a:t>
            </a:r>
            <a:r>
              <a:rPr lang="en-GB" sz="1200">
                <a:solidFill>
                  <a:srgbClr val="00b050"/>
                </a:solidFill>
                <a:latin typeface="微软雅黑"/>
                <a:ea typeface="微软雅黑"/>
              </a:rPr>
              <a:t>、中水回用</a:t>
            </a:r>
            <a:endParaRPr/>
          </a:p>
        </p:txBody>
      </p:sp>
      <p:sp>
        <p:nvSpPr>
          <p:cNvPr id="577" name="CustomShape 75"/>
          <p:cNvSpPr/>
          <p:nvPr/>
        </p:nvSpPr>
        <p:spPr>
          <a:xfrm>
            <a:off x="6157800" y="3805560"/>
            <a:ext cx="707400" cy="300240"/>
          </a:xfrm>
          <a:prstGeom prst="rect">
            <a:avLst/>
          </a:prstGeom>
          <a:solidFill>
            <a:srgbClr val="92d050"/>
          </a:solidFill>
          <a:ln>
            <a:noFill/>
          </a:ln>
        </p:spPr>
        <p:txBody>
          <a:bodyPr lIns="90000" rIns="90000" tIns="45000" bIns="45000" anchor="ctr"/>
          <a:p>
            <a:pPr algn="ctr">
              <a:lnSpc>
                <a:spcPct val="100000"/>
              </a:lnSpc>
            </a:pPr>
            <a:r>
              <a:rPr lang="en-GB" sz="1000">
                <a:solidFill>
                  <a:srgbClr val="000000"/>
                </a:solidFill>
                <a:latin typeface="微软雅黑"/>
                <a:ea typeface="微软雅黑"/>
              </a:rPr>
              <a:t>绿化景观</a:t>
            </a:r>
            <a:endParaRPr/>
          </a:p>
        </p:txBody>
      </p:sp>
      <p:sp>
        <p:nvSpPr>
          <p:cNvPr id="578" name="CustomShape 76"/>
          <p:cNvSpPr/>
          <p:nvPr/>
        </p:nvSpPr>
        <p:spPr>
          <a:xfrm flipV="1">
            <a:off x="7169040" y="3955320"/>
            <a:ext cx="302400" cy="5400"/>
          </a:xfrm>
          <a:prstGeom prst="straightConnector1">
            <a:avLst/>
          </a:prstGeom>
          <a:noFill/>
          <a:ln w="28440">
            <a:solidFill>
              <a:srgbClr val="92d050"/>
            </a:solidFill>
            <a:round/>
            <a:tailEnd len="med" type="triangle" w="med"/>
          </a:ln>
        </p:spPr>
      </p:sp>
      <p:sp>
        <p:nvSpPr>
          <p:cNvPr id="579" name="CustomShape 77"/>
          <p:cNvSpPr/>
          <p:nvPr/>
        </p:nvSpPr>
        <p:spPr>
          <a:xfrm flipV="1">
            <a:off x="3724200" y="1780560"/>
            <a:ext cx="342000" cy="8640"/>
          </a:xfrm>
          <a:prstGeom prst="straightConnector1">
            <a:avLst/>
          </a:prstGeom>
          <a:noFill/>
          <a:ln w="28440">
            <a:solidFill>
              <a:srgbClr val="92d050"/>
            </a:solidFill>
            <a:round/>
            <a:tailEnd len="med" type="triangle" w="med"/>
          </a:ln>
        </p:spPr>
      </p:sp>
      <p:sp>
        <p:nvSpPr>
          <p:cNvPr id="580" name="CustomShape 78"/>
          <p:cNvSpPr/>
          <p:nvPr/>
        </p:nvSpPr>
        <p:spPr>
          <a:xfrm flipV="1">
            <a:off x="1714680" y="2757960"/>
            <a:ext cx="586080" cy="2520"/>
          </a:xfrm>
          <a:prstGeom prst="straightConnector1">
            <a:avLst/>
          </a:prstGeom>
          <a:noFill/>
          <a:ln w="28440">
            <a:solidFill>
              <a:srgbClr val="0070c0"/>
            </a:solidFill>
            <a:round/>
            <a:tailEnd len="med" type="triangle" w="med"/>
          </a:ln>
        </p:spPr>
      </p:sp>
      <p:sp>
        <p:nvSpPr>
          <p:cNvPr id="581" name="CustomShape 79"/>
          <p:cNvSpPr/>
          <p:nvPr/>
        </p:nvSpPr>
        <p:spPr>
          <a:xfrm>
            <a:off x="1471680" y="2757600"/>
            <a:ext cx="161280" cy="720"/>
          </a:xfrm>
          <a:prstGeom prst="straightConnector1">
            <a:avLst/>
          </a:prstGeom>
          <a:noFill/>
          <a:ln w="28440">
            <a:solidFill>
              <a:srgbClr val="0070c0"/>
            </a:solidFill>
            <a:round/>
          </a:ln>
        </p:spPr>
      </p:sp>
      <p:sp>
        <p:nvSpPr>
          <p:cNvPr id="582" name="CustomShape 80"/>
          <p:cNvSpPr/>
          <p:nvPr/>
        </p:nvSpPr>
        <p:spPr>
          <a:xfrm flipH="1">
            <a:off x="6332760" y="2523960"/>
            <a:ext cx="818280" cy="360"/>
          </a:xfrm>
          <a:prstGeom prst="straightConnector1">
            <a:avLst/>
          </a:prstGeom>
          <a:noFill/>
          <a:ln w="28440">
            <a:solidFill>
              <a:srgbClr val="0070c0"/>
            </a:solidFill>
            <a:round/>
            <a:tailEnd len="med" type="triangle" w="med"/>
          </a:ln>
        </p:spPr>
      </p:sp>
      <p:sp>
        <p:nvSpPr>
          <p:cNvPr id="583" name="CustomShape 81"/>
          <p:cNvSpPr/>
          <p:nvPr/>
        </p:nvSpPr>
        <p:spPr>
          <a:xfrm>
            <a:off x="3860640" y="3340080"/>
            <a:ext cx="570960" cy="720"/>
          </a:xfrm>
          <a:prstGeom prst="straightConnector1">
            <a:avLst/>
          </a:prstGeom>
          <a:noFill/>
          <a:ln w="28440">
            <a:solidFill>
              <a:srgbClr val="808080"/>
            </a:solidFill>
            <a:miter/>
            <a:tailEnd len="med" type="triangle" w="med"/>
          </a:ln>
        </p:spPr>
      </p:sp>
      <p:sp>
        <p:nvSpPr>
          <p:cNvPr id="584" name="CustomShape 82"/>
          <p:cNvSpPr/>
          <p:nvPr/>
        </p:nvSpPr>
        <p:spPr>
          <a:xfrm>
            <a:off x="4080600" y="3273480"/>
            <a:ext cx="1182240" cy="182520"/>
          </a:xfrm>
          <a:prstGeom prst="rect">
            <a:avLst/>
          </a:prstGeom>
          <a:noFill/>
          <a:ln>
            <a:noFill/>
          </a:ln>
        </p:spPr>
        <p:txBody>
          <a:bodyPr lIns="0" rIns="0" tIns="0" bIns="0"/>
          <a:p>
            <a:pPr algn="ctr">
              <a:lnSpc>
                <a:spcPct val="100000"/>
              </a:lnSpc>
            </a:pPr>
            <a:r>
              <a:rPr lang="en-GB" sz="1200">
                <a:solidFill>
                  <a:srgbClr val="808080"/>
                </a:solidFill>
                <a:latin typeface="微软雅黑"/>
                <a:ea typeface="微软雅黑"/>
              </a:rPr>
              <a:t>沼气</a:t>
            </a:r>
            <a:endParaRPr/>
          </a:p>
        </p:txBody>
      </p:sp>
      <p:sp>
        <p:nvSpPr>
          <p:cNvPr id="585" name="CustomShape 83"/>
          <p:cNvSpPr/>
          <p:nvPr/>
        </p:nvSpPr>
        <p:spPr>
          <a:xfrm>
            <a:off x="3521160" y="3438360"/>
            <a:ext cx="317880" cy="360"/>
          </a:xfrm>
          <a:prstGeom prst="straightConnector1">
            <a:avLst/>
          </a:prstGeom>
          <a:noFill/>
          <a:ln w="28440">
            <a:solidFill>
              <a:srgbClr val="808080"/>
            </a:solidFill>
            <a:miter/>
            <a:headEnd len="med" type="triangle" w="med"/>
          </a:ln>
        </p:spPr>
      </p:sp>
      <p:sp>
        <p:nvSpPr>
          <p:cNvPr id="586" name="CustomShape 84"/>
          <p:cNvSpPr/>
          <p:nvPr/>
        </p:nvSpPr>
        <p:spPr>
          <a:xfrm>
            <a:off x="2922480" y="3776400"/>
            <a:ext cx="1182240" cy="182520"/>
          </a:xfrm>
          <a:prstGeom prst="rect">
            <a:avLst/>
          </a:prstGeom>
          <a:noFill/>
          <a:ln>
            <a:noFill/>
          </a:ln>
        </p:spPr>
        <p:txBody>
          <a:bodyPr lIns="0" rIns="0" tIns="0" bIns="0"/>
          <a:p>
            <a:pPr algn="ctr">
              <a:lnSpc>
                <a:spcPct val="100000"/>
              </a:lnSpc>
            </a:pPr>
            <a:r>
              <a:rPr lang="en-GB" sz="1200">
                <a:solidFill>
                  <a:srgbClr val="808080"/>
                </a:solidFill>
                <a:latin typeface="微软雅黑"/>
                <a:ea typeface="微软雅黑"/>
              </a:rPr>
              <a:t>有机垃圾</a:t>
            </a:r>
            <a:endParaRPr/>
          </a:p>
        </p:txBody>
      </p:sp>
      <p:sp>
        <p:nvSpPr>
          <p:cNvPr id="587" name="CustomShape 85"/>
          <p:cNvSpPr/>
          <p:nvPr/>
        </p:nvSpPr>
        <p:spPr>
          <a:xfrm>
            <a:off x="1819440" y="5922720"/>
            <a:ext cx="770400" cy="337680"/>
          </a:xfrm>
          <a:prstGeom prst="ellipse">
            <a:avLst/>
          </a:prstGeom>
          <a:noFill/>
          <a:ln w="25560">
            <a:solidFill>
              <a:srgbClr val="0d0d0d"/>
            </a:solidFill>
            <a:round/>
          </a:ln>
        </p:spPr>
        <p:txBody>
          <a:bodyPr lIns="90000" rIns="90000" tIns="45000" bIns="45000" anchor="ctr"/>
          <a:p>
            <a:pPr algn="ctr">
              <a:lnSpc>
                <a:spcPct val="100000"/>
              </a:lnSpc>
            </a:pPr>
            <a:r>
              <a:rPr lang="en-GB" sz="900">
                <a:solidFill>
                  <a:srgbClr val="000000"/>
                </a:solidFill>
                <a:latin typeface="微软雅黑"/>
                <a:ea typeface="微软雅黑"/>
              </a:rPr>
              <a:t>污水处理厂</a:t>
            </a:r>
            <a:endParaRPr/>
          </a:p>
        </p:txBody>
      </p:sp>
      <p:sp>
        <p:nvSpPr>
          <p:cNvPr id="588" name="CustomShape 86"/>
          <p:cNvSpPr/>
          <p:nvPr/>
        </p:nvSpPr>
        <p:spPr>
          <a:xfrm>
            <a:off x="2352600" y="5621400"/>
            <a:ext cx="730080" cy="333360"/>
          </a:xfrm>
          <a:prstGeom prst="ellipse">
            <a:avLst/>
          </a:prstGeom>
          <a:noFill/>
          <a:ln w="19080">
            <a:solidFill>
              <a:srgbClr val="7030a0"/>
            </a:solidFill>
            <a:round/>
          </a:ln>
        </p:spPr>
        <p:txBody>
          <a:bodyPr lIns="90000" rIns="90000" tIns="45000" bIns="45000" anchor="ctr"/>
          <a:p>
            <a:pPr algn="ctr">
              <a:lnSpc>
                <a:spcPct val="100000"/>
              </a:lnSpc>
            </a:pPr>
            <a:r>
              <a:rPr lang="en-GB" sz="1200">
                <a:solidFill>
                  <a:srgbClr val="7030a0"/>
                </a:solidFill>
                <a:latin typeface="Arial"/>
                <a:ea typeface="黑体"/>
              </a:rPr>
              <a:t>控制中心</a:t>
            </a:r>
            <a:endParaRPr/>
          </a:p>
        </p:txBody>
      </p:sp>
      <p:sp>
        <p:nvSpPr>
          <p:cNvPr id="589" name="CustomShape 87"/>
          <p:cNvSpPr/>
          <p:nvPr/>
        </p:nvSpPr>
        <p:spPr>
          <a:xfrm>
            <a:off x="5186160" y="2774880"/>
            <a:ext cx="257040" cy="3960"/>
          </a:xfrm>
          <a:prstGeom prst="straightConnector1">
            <a:avLst/>
          </a:prstGeom>
          <a:noFill/>
          <a:ln w="28440">
            <a:solidFill>
              <a:srgbClr val="ff0000"/>
            </a:solidFill>
            <a:round/>
            <a:tailEnd len="med" type="triangle" w="med"/>
          </a:ln>
        </p:spPr>
      </p:sp>
      <p:sp>
        <p:nvSpPr>
          <p:cNvPr id="590" name="CustomShape 88"/>
          <p:cNvSpPr/>
          <p:nvPr/>
        </p:nvSpPr>
        <p:spPr>
          <a:xfrm>
            <a:off x="5186160" y="2624400"/>
            <a:ext cx="623160" cy="300240"/>
          </a:xfrm>
          <a:prstGeom prst="rect">
            <a:avLst/>
          </a:prstGeom>
          <a:solidFill>
            <a:srgbClr val="92d050"/>
          </a:solidFill>
          <a:ln>
            <a:noFill/>
          </a:ln>
        </p:spPr>
        <p:txBody>
          <a:bodyPr lIns="90000" rIns="90000" tIns="45000" bIns="45000" anchor="ctr"/>
          <a:p>
            <a:pPr algn="ctr">
              <a:lnSpc>
                <a:spcPct val="100000"/>
              </a:lnSpc>
            </a:pPr>
            <a:r>
              <a:rPr lang="en-GB" sz="1000">
                <a:solidFill>
                  <a:srgbClr val="000000"/>
                </a:solidFill>
                <a:latin typeface="微软雅黑"/>
                <a:ea typeface="微软雅黑"/>
              </a:rPr>
              <a:t>溴化锂</a:t>
            </a:r>
            <a:endParaRPr/>
          </a:p>
          <a:p>
            <a:pPr algn="ctr">
              <a:lnSpc>
                <a:spcPct val="100000"/>
              </a:lnSpc>
            </a:pPr>
            <a:r>
              <a:rPr lang="en-GB" sz="1000">
                <a:solidFill>
                  <a:srgbClr val="000000"/>
                </a:solidFill>
                <a:latin typeface="微软雅黑"/>
                <a:ea typeface="微软雅黑"/>
              </a:rPr>
              <a:t>机组</a:t>
            </a:r>
            <a:endParaRPr/>
          </a:p>
        </p:txBody>
      </p:sp>
      <p:sp>
        <p:nvSpPr>
          <p:cNvPr id="591" name="Line 89"/>
          <p:cNvSpPr/>
          <p:nvPr/>
        </p:nvSpPr>
        <p:spPr>
          <a:xfrm flipH="1">
            <a:off x="6152040" y="2047680"/>
            <a:ext cx="5760" cy="467640"/>
          </a:xfrm>
          <a:prstGeom prst="line">
            <a:avLst/>
          </a:prstGeom>
          <a:ln w="28440">
            <a:solidFill>
              <a:srgbClr val="ffc000"/>
            </a:solidFill>
            <a:round/>
            <a:tailEnd len="med" type="triangle" w="med"/>
          </a:ln>
        </p:spPr>
      </p:sp>
      <p:sp>
        <p:nvSpPr>
          <p:cNvPr id="592" name="CustomShape 90"/>
          <p:cNvSpPr/>
          <p:nvPr/>
        </p:nvSpPr>
        <p:spPr>
          <a:xfrm>
            <a:off x="2225160" y="2379960"/>
            <a:ext cx="1088640" cy="743400"/>
          </a:xfrm>
          <a:prstGeom prst="roundRect">
            <a:avLst>
              <a:gd name="adj" fmla="val 2728"/>
            </a:avLst>
          </a:prstGeom>
          <a:noFill/>
          <a:ln cap="rnd" w="19080">
            <a:solidFill>
              <a:srgbClr val="92d050"/>
            </a:solidFill>
            <a:custDash>
              <a:ds d="11236000000" sp="8427000000"/>
            </a:custDash>
            <a:round/>
          </a:ln>
        </p:spPr>
      </p:sp>
      <p:sp>
        <p:nvSpPr>
          <p:cNvPr id="593" name="CustomShape 91"/>
          <p:cNvSpPr/>
          <p:nvPr/>
        </p:nvSpPr>
        <p:spPr>
          <a:xfrm>
            <a:off x="3753000" y="2533680"/>
            <a:ext cx="1142280" cy="513720"/>
          </a:xfrm>
          <a:prstGeom prst="ellipse">
            <a:avLst/>
          </a:prstGeom>
          <a:noFill/>
          <a:ln w="25560">
            <a:solidFill>
              <a:srgbClr val="c00000"/>
            </a:solidFill>
            <a:round/>
          </a:ln>
        </p:spPr>
      </p:sp>
    </p:spTree>
  </p:cSld>
  <p:timing>
    <p:tnLst>
      <p:par>
        <p:cTn id="70" dur="indefinite" restart="never" nodeType="tmRoot">
          <p:childTnLst>
            <p:seq>
              <p:cTn id="71"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94" name="CustomShape 1"/>
          <p:cNvSpPr/>
          <p:nvPr/>
        </p:nvSpPr>
        <p:spPr>
          <a:xfrm>
            <a:off x="1381680" y="216360"/>
            <a:ext cx="1509120" cy="603000"/>
          </a:xfrm>
          <a:prstGeom prst="chevron">
            <a:avLst>
              <a:gd name="adj" fmla="val 50000"/>
            </a:avLst>
          </a:prstGeom>
          <a:solidFill>
            <a:srgbClr val="bfbfbf"/>
          </a:solidFill>
          <a:ln>
            <a:noFill/>
          </a:ln>
        </p:spPr>
      </p:sp>
      <p:sp>
        <p:nvSpPr>
          <p:cNvPr id="595" name="CustomShape 2"/>
          <p:cNvSpPr/>
          <p:nvPr/>
        </p:nvSpPr>
        <p:spPr>
          <a:xfrm>
            <a:off x="2579760" y="208440"/>
            <a:ext cx="1509120" cy="603000"/>
          </a:xfrm>
          <a:prstGeom prst="chevron">
            <a:avLst>
              <a:gd name="adj" fmla="val 50000"/>
            </a:avLst>
          </a:prstGeom>
          <a:solidFill>
            <a:srgbClr val="bfbfbf"/>
          </a:solidFill>
          <a:ln>
            <a:noFill/>
          </a:ln>
        </p:spPr>
      </p:sp>
      <p:sp>
        <p:nvSpPr>
          <p:cNvPr id="596" name="CustomShape 3"/>
          <p:cNvSpPr/>
          <p:nvPr/>
        </p:nvSpPr>
        <p:spPr>
          <a:xfrm>
            <a:off x="4978800" y="201960"/>
            <a:ext cx="1509120" cy="603000"/>
          </a:xfrm>
          <a:prstGeom prst="chevron">
            <a:avLst>
              <a:gd name="adj" fmla="val 50000"/>
            </a:avLst>
          </a:prstGeom>
          <a:solidFill>
            <a:srgbClr val="bfbfbf"/>
          </a:solidFill>
          <a:ln>
            <a:noFill/>
          </a:ln>
        </p:spPr>
      </p:sp>
      <p:sp>
        <p:nvSpPr>
          <p:cNvPr id="597" name="CustomShape 4"/>
          <p:cNvSpPr/>
          <p:nvPr/>
        </p:nvSpPr>
        <p:spPr>
          <a:xfrm>
            <a:off x="6199200" y="216360"/>
            <a:ext cx="1509120" cy="603000"/>
          </a:xfrm>
          <a:prstGeom prst="chevron">
            <a:avLst>
              <a:gd name="adj" fmla="val 50000"/>
            </a:avLst>
          </a:prstGeom>
          <a:solidFill>
            <a:srgbClr val="bfbfbf"/>
          </a:solidFill>
          <a:ln>
            <a:noFill/>
          </a:ln>
        </p:spPr>
      </p:sp>
      <p:sp>
        <p:nvSpPr>
          <p:cNvPr id="598" name="CustomShape 5"/>
          <p:cNvSpPr/>
          <p:nvPr/>
        </p:nvSpPr>
        <p:spPr>
          <a:xfrm>
            <a:off x="7408080" y="222840"/>
            <a:ext cx="1509120" cy="603000"/>
          </a:xfrm>
          <a:prstGeom prst="chevron">
            <a:avLst>
              <a:gd name="adj" fmla="val 50000"/>
            </a:avLst>
          </a:prstGeom>
          <a:solidFill>
            <a:srgbClr val="bfbfbf"/>
          </a:solidFill>
          <a:ln>
            <a:noFill/>
          </a:ln>
        </p:spPr>
      </p:sp>
      <p:sp>
        <p:nvSpPr>
          <p:cNvPr id="599" name="CustomShape 6"/>
          <p:cNvSpPr/>
          <p:nvPr/>
        </p:nvSpPr>
        <p:spPr>
          <a:xfrm>
            <a:off x="173880" y="209520"/>
            <a:ext cx="1509120" cy="603000"/>
          </a:xfrm>
          <a:prstGeom prst="homePlate">
            <a:avLst>
              <a:gd name="adj" fmla="val 50000"/>
            </a:avLst>
          </a:prstGeom>
          <a:solidFill>
            <a:srgbClr val="bfbfbf"/>
          </a:solidFill>
          <a:ln>
            <a:noFill/>
          </a:ln>
        </p:spPr>
      </p:sp>
      <p:sp>
        <p:nvSpPr>
          <p:cNvPr id="600" name="CustomShape 7"/>
          <p:cNvSpPr/>
          <p:nvPr/>
        </p:nvSpPr>
        <p:spPr>
          <a:xfrm>
            <a:off x="896400" y="1428120"/>
            <a:ext cx="7466760" cy="4234680"/>
          </a:xfrm>
          <a:prstGeom prst="rect">
            <a:avLst/>
          </a:prstGeom>
          <a:noFill/>
          <a:ln w="9360">
            <a:solidFill>
              <a:srgbClr val="000000"/>
            </a:solidFill>
            <a:round/>
          </a:ln>
        </p:spPr>
      </p:sp>
      <p:sp>
        <p:nvSpPr>
          <p:cNvPr id="601" name="CustomShape 8"/>
          <p:cNvSpPr/>
          <p:nvPr/>
        </p:nvSpPr>
        <p:spPr>
          <a:xfrm>
            <a:off x="3710880" y="2450520"/>
            <a:ext cx="640800" cy="1199880"/>
          </a:xfrm>
          <a:prstGeom prst="rect">
            <a:avLst/>
          </a:prstGeom>
          <a:solidFill>
            <a:srgbClr val="00b0f0"/>
          </a:solidFill>
          <a:ln w="12600">
            <a:solidFill>
              <a:srgbClr val="0070c0"/>
            </a:solidFill>
            <a:round/>
          </a:ln>
        </p:spPr>
      </p:sp>
      <p:sp>
        <p:nvSpPr>
          <p:cNvPr id="602" name="CustomShape 9"/>
          <p:cNvSpPr/>
          <p:nvPr/>
        </p:nvSpPr>
        <p:spPr>
          <a:xfrm>
            <a:off x="3868920" y="2458800"/>
            <a:ext cx="321840" cy="1185120"/>
          </a:xfrm>
          <a:prstGeom prst="rect">
            <a:avLst/>
          </a:prstGeom>
          <a:noFill/>
          <a:ln>
            <a:noFill/>
          </a:ln>
        </p:spPr>
        <p:txBody>
          <a:bodyPr lIns="90000" rIns="90000" tIns="45000" bIns="45000"/>
          <a:p>
            <a:pPr>
              <a:lnSpc>
                <a:spcPct val="100000"/>
              </a:lnSpc>
            </a:pPr>
            <a:r>
              <a:rPr lang="en-GB" sz="1200">
                <a:solidFill>
                  <a:srgbClr val="000000"/>
                </a:solidFill>
                <a:latin typeface="微软雅黑"/>
                <a:ea typeface="微软雅黑"/>
              </a:rPr>
              <a:t>污水处理车间</a:t>
            </a:r>
            <a:endParaRPr/>
          </a:p>
        </p:txBody>
      </p:sp>
      <p:sp>
        <p:nvSpPr>
          <p:cNvPr id="603" name="CustomShape 10"/>
          <p:cNvSpPr/>
          <p:nvPr/>
        </p:nvSpPr>
        <p:spPr>
          <a:xfrm>
            <a:off x="3710880" y="3655440"/>
            <a:ext cx="1370880" cy="918360"/>
          </a:xfrm>
          <a:prstGeom prst="rect">
            <a:avLst/>
          </a:prstGeom>
          <a:solidFill>
            <a:srgbClr val="00b0f0"/>
          </a:solidFill>
          <a:ln w="12600">
            <a:solidFill>
              <a:srgbClr val="0070c0"/>
            </a:solidFill>
            <a:round/>
          </a:ln>
        </p:spPr>
      </p:sp>
      <p:sp>
        <p:nvSpPr>
          <p:cNvPr id="604" name="CustomShape 11"/>
          <p:cNvSpPr/>
          <p:nvPr/>
        </p:nvSpPr>
        <p:spPr>
          <a:xfrm>
            <a:off x="3825000" y="3792240"/>
            <a:ext cx="1099440" cy="272520"/>
          </a:xfrm>
          <a:prstGeom prst="rect">
            <a:avLst/>
          </a:prstGeom>
          <a:noFill/>
          <a:ln>
            <a:noFill/>
          </a:ln>
        </p:spPr>
        <p:txBody>
          <a:bodyPr lIns="90000" rIns="90000" tIns="45000" bIns="45000"/>
          <a:p>
            <a:pPr>
              <a:lnSpc>
                <a:spcPct val="100000"/>
              </a:lnSpc>
            </a:pPr>
            <a:r>
              <a:rPr lang="en-GB" sz="1200">
                <a:solidFill>
                  <a:srgbClr val="000000"/>
                </a:solidFill>
                <a:latin typeface="微软雅黑"/>
                <a:ea typeface="微软雅黑"/>
              </a:rPr>
              <a:t>智能控制中心</a:t>
            </a:r>
            <a:endParaRPr/>
          </a:p>
        </p:txBody>
      </p:sp>
      <p:sp>
        <p:nvSpPr>
          <p:cNvPr id="605" name="CustomShape 12"/>
          <p:cNvSpPr/>
          <p:nvPr/>
        </p:nvSpPr>
        <p:spPr>
          <a:xfrm>
            <a:off x="3834360" y="4168440"/>
            <a:ext cx="1099440" cy="196560"/>
          </a:xfrm>
          <a:prstGeom prst="rect">
            <a:avLst/>
          </a:prstGeom>
          <a:solidFill>
            <a:srgbClr val="0070c0"/>
          </a:solidFill>
          <a:ln>
            <a:noFill/>
          </a:ln>
        </p:spPr>
        <p:txBody>
          <a:bodyPr lIns="90000" rIns="90000" tIns="45000" bIns="45000"/>
          <a:p>
            <a:pPr>
              <a:lnSpc>
                <a:spcPct val="100000"/>
              </a:lnSpc>
            </a:pPr>
            <a:r>
              <a:rPr lang="en-GB" sz="700">
                <a:solidFill>
                  <a:srgbClr val="ffffff"/>
                </a:solidFill>
                <a:latin typeface="微软雅黑"/>
                <a:ea typeface="微软雅黑"/>
              </a:rPr>
              <a:t>屋顶铺设太阳能光伏板</a:t>
            </a:r>
            <a:endParaRPr/>
          </a:p>
        </p:txBody>
      </p:sp>
      <p:sp>
        <p:nvSpPr>
          <p:cNvPr id="606" name="CustomShape 13"/>
          <p:cNvSpPr/>
          <p:nvPr/>
        </p:nvSpPr>
        <p:spPr>
          <a:xfrm>
            <a:off x="5077800" y="3655440"/>
            <a:ext cx="751680" cy="918360"/>
          </a:xfrm>
          <a:prstGeom prst="rect">
            <a:avLst/>
          </a:prstGeom>
          <a:solidFill>
            <a:srgbClr val="00b0f0"/>
          </a:solidFill>
          <a:ln w="12600">
            <a:solidFill>
              <a:srgbClr val="0070c0"/>
            </a:solidFill>
            <a:round/>
          </a:ln>
        </p:spPr>
      </p:sp>
      <p:sp>
        <p:nvSpPr>
          <p:cNvPr id="607" name="CustomShape 14"/>
          <p:cNvSpPr/>
          <p:nvPr/>
        </p:nvSpPr>
        <p:spPr>
          <a:xfrm>
            <a:off x="5202360" y="3778200"/>
            <a:ext cx="498600" cy="637560"/>
          </a:xfrm>
          <a:prstGeom prst="rect">
            <a:avLst/>
          </a:prstGeom>
          <a:noFill/>
          <a:ln>
            <a:noFill/>
          </a:ln>
        </p:spPr>
        <p:txBody>
          <a:bodyPr lIns="90000" rIns="90000" tIns="45000" bIns="45000"/>
          <a:p>
            <a:pPr>
              <a:lnSpc>
                <a:spcPct val="100000"/>
              </a:lnSpc>
            </a:pPr>
            <a:r>
              <a:rPr lang="en-GB" sz="1200">
                <a:solidFill>
                  <a:srgbClr val="000000"/>
                </a:solidFill>
                <a:latin typeface="微软雅黑"/>
                <a:ea typeface="微软雅黑"/>
              </a:rPr>
              <a:t>燃气供热中心</a:t>
            </a:r>
            <a:endParaRPr/>
          </a:p>
        </p:txBody>
      </p:sp>
      <p:sp>
        <p:nvSpPr>
          <p:cNvPr id="608" name="CustomShape 15"/>
          <p:cNvSpPr/>
          <p:nvPr/>
        </p:nvSpPr>
        <p:spPr>
          <a:xfrm>
            <a:off x="2520360" y="3039480"/>
            <a:ext cx="613800" cy="332640"/>
          </a:xfrm>
          <a:prstGeom prst="rect">
            <a:avLst/>
          </a:prstGeom>
          <a:solidFill>
            <a:srgbClr val="00b0f0"/>
          </a:solidFill>
          <a:ln w="12600">
            <a:solidFill>
              <a:srgbClr val="0070c0"/>
            </a:solidFill>
            <a:round/>
          </a:ln>
        </p:spPr>
        <p:txBody>
          <a:bodyPr lIns="90000" rIns="90000" tIns="45000" bIns="45000" anchor="ctr"/>
          <a:p>
            <a:pPr>
              <a:lnSpc>
                <a:spcPct val="100000"/>
              </a:lnSpc>
            </a:pPr>
            <a:r>
              <a:rPr lang="en-GB" sz="1100">
                <a:solidFill>
                  <a:srgbClr val="000000"/>
                </a:solidFill>
                <a:latin typeface="微软雅黑"/>
                <a:ea typeface="微软雅黑"/>
              </a:rPr>
              <a:t>⑦</a:t>
            </a:r>
            <a:endParaRPr/>
          </a:p>
        </p:txBody>
      </p:sp>
      <p:sp>
        <p:nvSpPr>
          <p:cNvPr id="609" name="CustomShape 16"/>
          <p:cNvSpPr/>
          <p:nvPr/>
        </p:nvSpPr>
        <p:spPr>
          <a:xfrm>
            <a:off x="2520360" y="2503080"/>
            <a:ext cx="613800" cy="332640"/>
          </a:xfrm>
          <a:prstGeom prst="rect">
            <a:avLst/>
          </a:prstGeom>
          <a:solidFill>
            <a:srgbClr val="00b0f0"/>
          </a:solidFill>
          <a:ln w="12600">
            <a:solidFill>
              <a:srgbClr val="0070c0"/>
            </a:solidFill>
            <a:round/>
          </a:ln>
        </p:spPr>
        <p:txBody>
          <a:bodyPr lIns="90000" rIns="90000" tIns="45000" bIns="45000" anchor="ctr"/>
          <a:p>
            <a:pPr>
              <a:lnSpc>
                <a:spcPct val="100000"/>
              </a:lnSpc>
            </a:pPr>
            <a:r>
              <a:rPr lang="en-GB" sz="1100">
                <a:solidFill>
                  <a:srgbClr val="000000"/>
                </a:solidFill>
                <a:latin typeface="微软雅黑"/>
                <a:ea typeface="微软雅黑"/>
              </a:rPr>
              <a:t>⑤</a:t>
            </a:r>
            <a:endParaRPr/>
          </a:p>
        </p:txBody>
      </p:sp>
      <p:sp>
        <p:nvSpPr>
          <p:cNvPr id="610" name="CustomShape 17"/>
          <p:cNvSpPr/>
          <p:nvPr/>
        </p:nvSpPr>
        <p:spPr>
          <a:xfrm>
            <a:off x="2520360" y="2836440"/>
            <a:ext cx="347040" cy="199440"/>
          </a:xfrm>
          <a:prstGeom prst="rect">
            <a:avLst/>
          </a:prstGeom>
          <a:solidFill>
            <a:srgbClr val="00b0f0"/>
          </a:solidFill>
          <a:ln w="12600">
            <a:solidFill>
              <a:srgbClr val="0070c0"/>
            </a:solidFill>
            <a:round/>
          </a:ln>
        </p:spPr>
        <p:txBody>
          <a:bodyPr lIns="90000" rIns="90000" tIns="45000" bIns="45000" anchor="ctr"/>
          <a:p>
            <a:pPr>
              <a:lnSpc>
                <a:spcPct val="100000"/>
              </a:lnSpc>
            </a:pPr>
            <a:r>
              <a:rPr lang="en-GB" sz="1100">
                <a:solidFill>
                  <a:srgbClr val="000000"/>
                </a:solidFill>
                <a:latin typeface="微软雅黑"/>
                <a:ea typeface="微软雅黑"/>
              </a:rPr>
              <a:t>⑥</a:t>
            </a:r>
            <a:endParaRPr/>
          </a:p>
        </p:txBody>
      </p:sp>
      <p:sp>
        <p:nvSpPr>
          <p:cNvPr id="611" name="CustomShape 18"/>
          <p:cNvSpPr/>
          <p:nvPr/>
        </p:nvSpPr>
        <p:spPr>
          <a:xfrm>
            <a:off x="2520360" y="3603240"/>
            <a:ext cx="675720" cy="666000"/>
          </a:xfrm>
          <a:prstGeom prst="rect">
            <a:avLst/>
          </a:prstGeom>
          <a:solidFill>
            <a:srgbClr val="00b0f0"/>
          </a:solidFill>
          <a:ln w="12600">
            <a:solidFill>
              <a:srgbClr val="0070c0"/>
            </a:solidFill>
            <a:round/>
          </a:ln>
        </p:spPr>
      </p:sp>
      <p:sp>
        <p:nvSpPr>
          <p:cNvPr id="612" name="CustomShape 19"/>
          <p:cNvSpPr/>
          <p:nvPr/>
        </p:nvSpPr>
        <p:spPr>
          <a:xfrm>
            <a:off x="2576520" y="3702240"/>
            <a:ext cx="541800" cy="227160"/>
          </a:xfrm>
          <a:prstGeom prst="rect">
            <a:avLst/>
          </a:prstGeom>
          <a:noFill/>
          <a:ln>
            <a:noFill/>
          </a:ln>
        </p:spPr>
        <p:txBody>
          <a:bodyPr lIns="90000" rIns="90000" tIns="45000" bIns="45000"/>
          <a:p>
            <a:pPr>
              <a:lnSpc>
                <a:spcPct val="100000"/>
              </a:lnSpc>
            </a:pPr>
            <a:r>
              <a:rPr lang="en-GB" sz="900">
                <a:solidFill>
                  <a:srgbClr val="000000"/>
                </a:solidFill>
                <a:latin typeface="微软雅黑"/>
                <a:ea typeface="微软雅黑"/>
              </a:rPr>
              <a:t>清水池</a:t>
            </a:r>
            <a:endParaRPr/>
          </a:p>
        </p:txBody>
      </p:sp>
      <p:sp>
        <p:nvSpPr>
          <p:cNvPr id="613" name="CustomShape 20"/>
          <p:cNvSpPr/>
          <p:nvPr/>
        </p:nvSpPr>
        <p:spPr>
          <a:xfrm>
            <a:off x="2600280" y="3975120"/>
            <a:ext cx="514440" cy="241920"/>
          </a:xfrm>
          <a:prstGeom prst="rect">
            <a:avLst/>
          </a:prstGeom>
          <a:solidFill>
            <a:srgbClr val="0070c0"/>
          </a:solidFill>
          <a:ln>
            <a:noFill/>
          </a:ln>
        </p:spPr>
        <p:txBody>
          <a:bodyPr lIns="90000" rIns="90000" tIns="45000" bIns="45000"/>
          <a:p>
            <a:pPr>
              <a:lnSpc>
                <a:spcPct val="100000"/>
              </a:lnSpc>
            </a:pPr>
            <a:r>
              <a:rPr lang="en-GB" sz="500">
                <a:solidFill>
                  <a:srgbClr val="ffffff"/>
                </a:solidFill>
                <a:latin typeface="微软雅黑"/>
                <a:ea typeface="微软雅黑"/>
              </a:rPr>
              <a:t>池顶铺设太阳能光伏板</a:t>
            </a:r>
            <a:endParaRPr/>
          </a:p>
        </p:txBody>
      </p:sp>
      <p:sp>
        <p:nvSpPr>
          <p:cNvPr id="614" name="CustomShape 21"/>
          <p:cNvSpPr/>
          <p:nvPr/>
        </p:nvSpPr>
        <p:spPr>
          <a:xfrm>
            <a:off x="1332720" y="3607920"/>
            <a:ext cx="578880" cy="270720"/>
          </a:xfrm>
          <a:prstGeom prst="rect">
            <a:avLst/>
          </a:prstGeom>
          <a:solidFill>
            <a:srgbClr val="00b0f0"/>
          </a:solidFill>
          <a:ln w="12600">
            <a:solidFill>
              <a:srgbClr val="0070c0"/>
            </a:solidFill>
            <a:round/>
          </a:ln>
        </p:spPr>
        <p:txBody>
          <a:bodyPr lIns="90000" rIns="90000" tIns="45000" bIns="45000" anchor="ctr"/>
          <a:p>
            <a:pPr>
              <a:lnSpc>
                <a:spcPct val="100000"/>
              </a:lnSpc>
            </a:pPr>
            <a:r>
              <a:rPr lang="en-GB" sz="1100">
                <a:solidFill>
                  <a:srgbClr val="000000"/>
                </a:solidFill>
                <a:latin typeface="微软雅黑"/>
                <a:ea typeface="微软雅黑"/>
              </a:rPr>
              <a:t>④</a:t>
            </a:r>
            <a:endParaRPr/>
          </a:p>
        </p:txBody>
      </p:sp>
      <p:sp>
        <p:nvSpPr>
          <p:cNvPr id="615" name="CustomShape 22"/>
          <p:cNvSpPr/>
          <p:nvPr/>
        </p:nvSpPr>
        <p:spPr>
          <a:xfrm>
            <a:off x="1332720" y="2479320"/>
            <a:ext cx="494640" cy="509040"/>
          </a:xfrm>
          <a:prstGeom prst="rect">
            <a:avLst/>
          </a:prstGeom>
          <a:solidFill>
            <a:srgbClr val="00b0f0"/>
          </a:solidFill>
          <a:ln w="12600">
            <a:solidFill>
              <a:srgbClr val="0070c0"/>
            </a:solidFill>
            <a:round/>
          </a:ln>
        </p:spPr>
        <p:txBody>
          <a:bodyPr lIns="90000" rIns="90000" tIns="45000" bIns="45000" anchor="ctr"/>
          <a:p>
            <a:pPr>
              <a:lnSpc>
                <a:spcPct val="100000"/>
              </a:lnSpc>
            </a:pPr>
            <a:r>
              <a:rPr lang="en-GB" sz="1100">
                <a:solidFill>
                  <a:srgbClr val="000000"/>
                </a:solidFill>
                <a:latin typeface="微软雅黑"/>
                <a:ea typeface="微软雅黑"/>
              </a:rPr>
              <a:t>①</a:t>
            </a:r>
            <a:endParaRPr/>
          </a:p>
        </p:txBody>
      </p:sp>
      <p:sp>
        <p:nvSpPr>
          <p:cNvPr id="616" name="CustomShape 23"/>
          <p:cNvSpPr/>
          <p:nvPr/>
        </p:nvSpPr>
        <p:spPr>
          <a:xfrm>
            <a:off x="1332720" y="2993400"/>
            <a:ext cx="347040" cy="199440"/>
          </a:xfrm>
          <a:prstGeom prst="rect">
            <a:avLst/>
          </a:prstGeom>
          <a:solidFill>
            <a:srgbClr val="00b0f0"/>
          </a:solidFill>
          <a:ln w="12600">
            <a:solidFill>
              <a:srgbClr val="0070c0"/>
            </a:solidFill>
            <a:round/>
          </a:ln>
        </p:spPr>
        <p:txBody>
          <a:bodyPr lIns="90000" rIns="90000" tIns="45000" bIns="45000" anchor="ctr"/>
          <a:p>
            <a:pPr>
              <a:lnSpc>
                <a:spcPct val="100000"/>
              </a:lnSpc>
            </a:pPr>
            <a:r>
              <a:rPr lang="en-GB" sz="1100">
                <a:solidFill>
                  <a:srgbClr val="000000"/>
                </a:solidFill>
                <a:latin typeface="微软雅黑"/>
                <a:ea typeface="微软雅黑"/>
              </a:rPr>
              <a:t>②</a:t>
            </a:r>
            <a:endParaRPr/>
          </a:p>
        </p:txBody>
      </p:sp>
      <p:sp>
        <p:nvSpPr>
          <p:cNvPr id="617" name="CustomShape 24"/>
          <p:cNvSpPr/>
          <p:nvPr/>
        </p:nvSpPr>
        <p:spPr>
          <a:xfrm>
            <a:off x="1332720" y="3281040"/>
            <a:ext cx="578880" cy="202320"/>
          </a:xfrm>
          <a:prstGeom prst="rect">
            <a:avLst/>
          </a:prstGeom>
          <a:solidFill>
            <a:srgbClr val="00b0f0"/>
          </a:solidFill>
          <a:ln w="12600">
            <a:solidFill>
              <a:srgbClr val="0070c0"/>
            </a:solidFill>
            <a:round/>
          </a:ln>
        </p:spPr>
        <p:txBody>
          <a:bodyPr lIns="90000" rIns="90000" tIns="45000" bIns="45000" anchor="ctr"/>
          <a:p>
            <a:pPr>
              <a:lnSpc>
                <a:spcPct val="100000"/>
              </a:lnSpc>
            </a:pPr>
            <a:r>
              <a:rPr lang="en-GB" sz="1100">
                <a:solidFill>
                  <a:srgbClr val="000000"/>
                </a:solidFill>
                <a:latin typeface="微软雅黑"/>
                <a:ea typeface="微软雅黑"/>
              </a:rPr>
              <a:t>③</a:t>
            </a:r>
            <a:endParaRPr/>
          </a:p>
        </p:txBody>
      </p:sp>
      <p:sp>
        <p:nvSpPr>
          <p:cNvPr id="618" name="CustomShape 25"/>
          <p:cNvSpPr/>
          <p:nvPr/>
        </p:nvSpPr>
        <p:spPr>
          <a:xfrm>
            <a:off x="5044320" y="2555280"/>
            <a:ext cx="937440" cy="509040"/>
          </a:xfrm>
          <a:prstGeom prst="rect">
            <a:avLst/>
          </a:prstGeom>
          <a:solidFill>
            <a:srgbClr val="00b0f0"/>
          </a:solidFill>
          <a:ln w="12600">
            <a:solidFill>
              <a:srgbClr val="0070c0"/>
            </a:solidFill>
            <a:round/>
          </a:ln>
        </p:spPr>
      </p:sp>
      <p:sp>
        <p:nvSpPr>
          <p:cNvPr id="619" name="CustomShape 26"/>
          <p:cNvSpPr/>
          <p:nvPr/>
        </p:nvSpPr>
        <p:spPr>
          <a:xfrm>
            <a:off x="5168160" y="2664720"/>
            <a:ext cx="713880" cy="272520"/>
          </a:xfrm>
          <a:prstGeom prst="rect">
            <a:avLst/>
          </a:prstGeom>
          <a:noFill/>
          <a:ln>
            <a:noFill/>
          </a:ln>
        </p:spPr>
        <p:txBody>
          <a:bodyPr lIns="90000" rIns="90000" tIns="45000" bIns="45000"/>
          <a:p>
            <a:pPr>
              <a:lnSpc>
                <a:spcPct val="100000"/>
              </a:lnSpc>
            </a:pPr>
            <a:r>
              <a:rPr lang="en-GB" sz="1200">
                <a:solidFill>
                  <a:srgbClr val="000000"/>
                </a:solidFill>
                <a:latin typeface="微软雅黑"/>
                <a:ea typeface="微软雅黑"/>
              </a:rPr>
              <a:t>调节池</a:t>
            </a:r>
            <a:endParaRPr/>
          </a:p>
        </p:txBody>
      </p:sp>
      <p:sp>
        <p:nvSpPr>
          <p:cNvPr id="620" name="CustomShape 27"/>
          <p:cNvSpPr/>
          <p:nvPr/>
        </p:nvSpPr>
        <p:spPr>
          <a:xfrm>
            <a:off x="5982480" y="2555280"/>
            <a:ext cx="313560" cy="509040"/>
          </a:xfrm>
          <a:prstGeom prst="rect">
            <a:avLst/>
          </a:prstGeom>
          <a:solidFill>
            <a:srgbClr val="00b0f0"/>
          </a:solidFill>
          <a:ln w="12600">
            <a:solidFill>
              <a:srgbClr val="0070c0"/>
            </a:solidFill>
            <a:round/>
          </a:ln>
        </p:spPr>
      </p:sp>
      <p:sp>
        <p:nvSpPr>
          <p:cNvPr id="621" name="CustomShape 28"/>
          <p:cNvSpPr/>
          <p:nvPr/>
        </p:nvSpPr>
        <p:spPr>
          <a:xfrm>
            <a:off x="6000120" y="2598120"/>
            <a:ext cx="238680" cy="409680"/>
          </a:xfrm>
          <a:prstGeom prst="rect">
            <a:avLst/>
          </a:prstGeom>
          <a:noFill/>
          <a:ln>
            <a:noFill/>
          </a:ln>
        </p:spPr>
        <p:txBody>
          <a:bodyPr lIns="90000" rIns="90000" tIns="45000" bIns="45000"/>
          <a:p>
            <a:pPr>
              <a:lnSpc>
                <a:spcPct val="100000"/>
              </a:lnSpc>
            </a:pPr>
            <a:r>
              <a:rPr lang="en-GB" sz="700">
                <a:solidFill>
                  <a:srgbClr val="000000"/>
                </a:solidFill>
                <a:latin typeface="微软雅黑"/>
                <a:ea typeface="微软雅黑"/>
              </a:rPr>
              <a:t>格栅间</a:t>
            </a:r>
            <a:endParaRPr/>
          </a:p>
        </p:txBody>
      </p:sp>
      <p:sp>
        <p:nvSpPr>
          <p:cNvPr id="622" name="CustomShape 29"/>
          <p:cNvSpPr/>
          <p:nvPr/>
        </p:nvSpPr>
        <p:spPr>
          <a:xfrm>
            <a:off x="6576480" y="2661840"/>
            <a:ext cx="704160" cy="1621800"/>
          </a:xfrm>
          <a:prstGeom prst="rect">
            <a:avLst/>
          </a:prstGeom>
          <a:solidFill>
            <a:srgbClr val="00b0f0"/>
          </a:solidFill>
          <a:ln w="12600">
            <a:solidFill>
              <a:srgbClr val="0070c0"/>
            </a:solidFill>
            <a:round/>
          </a:ln>
        </p:spPr>
      </p:sp>
      <p:sp>
        <p:nvSpPr>
          <p:cNvPr id="623" name="CustomShape 30"/>
          <p:cNvSpPr/>
          <p:nvPr/>
        </p:nvSpPr>
        <p:spPr>
          <a:xfrm>
            <a:off x="6745320" y="3017520"/>
            <a:ext cx="390600" cy="637560"/>
          </a:xfrm>
          <a:prstGeom prst="rect">
            <a:avLst/>
          </a:prstGeom>
          <a:noFill/>
          <a:ln>
            <a:noFill/>
          </a:ln>
        </p:spPr>
        <p:txBody>
          <a:bodyPr lIns="90000" rIns="90000" tIns="45000" bIns="45000"/>
          <a:p>
            <a:pPr>
              <a:lnSpc>
                <a:spcPct val="100000"/>
              </a:lnSpc>
            </a:pPr>
            <a:r>
              <a:rPr lang="en-GB" sz="1200">
                <a:solidFill>
                  <a:srgbClr val="000000"/>
                </a:solidFill>
                <a:latin typeface="微软雅黑"/>
                <a:ea typeface="微软雅黑"/>
              </a:rPr>
              <a:t>化粪池</a:t>
            </a:r>
            <a:endParaRPr/>
          </a:p>
        </p:txBody>
      </p:sp>
      <p:sp>
        <p:nvSpPr>
          <p:cNvPr id="624" name="CustomShape 31"/>
          <p:cNvSpPr/>
          <p:nvPr/>
        </p:nvSpPr>
        <p:spPr>
          <a:xfrm>
            <a:off x="6019200" y="3314160"/>
            <a:ext cx="548640" cy="1053360"/>
          </a:xfrm>
          <a:prstGeom prst="rect">
            <a:avLst/>
          </a:prstGeom>
          <a:solidFill>
            <a:srgbClr val="00b0f0"/>
          </a:solidFill>
          <a:ln w="12600">
            <a:solidFill>
              <a:srgbClr val="0070c0"/>
            </a:solidFill>
            <a:round/>
          </a:ln>
        </p:spPr>
      </p:sp>
      <p:sp>
        <p:nvSpPr>
          <p:cNvPr id="625" name="CustomShape 32"/>
          <p:cNvSpPr/>
          <p:nvPr/>
        </p:nvSpPr>
        <p:spPr>
          <a:xfrm>
            <a:off x="919800" y="1719360"/>
            <a:ext cx="7443000" cy="288360"/>
          </a:xfrm>
          <a:prstGeom prst="rect">
            <a:avLst/>
          </a:prstGeom>
          <a:solidFill>
            <a:srgbClr val="bfbfbf"/>
          </a:solidFill>
          <a:ln>
            <a:noFill/>
          </a:ln>
        </p:spPr>
      </p:sp>
      <p:sp>
        <p:nvSpPr>
          <p:cNvPr id="626" name="Line 33"/>
          <p:cNvSpPr/>
          <p:nvPr/>
        </p:nvSpPr>
        <p:spPr>
          <a:xfrm>
            <a:off x="910800" y="1864800"/>
            <a:ext cx="7430040" cy="448920"/>
          </a:xfrm>
          <a:prstGeom prst="line">
            <a:avLst/>
          </a:prstGeom>
          <a:ln cap="rnd" w="19080">
            <a:solidFill>
              <a:srgbClr val="ffffff"/>
            </a:solidFill>
            <a:custDash>
              <a:ds d="7022500000" sp="8427000000"/>
              <a:ds d="7022500000" sp="8427000000"/>
            </a:custDash>
            <a:round/>
          </a:ln>
        </p:spPr>
      </p:sp>
      <p:sp>
        <p:nvSpPr>
          <p:cNvPr id="627" name="CustomShape 34"/>
          <p:cNvSpPr/>
          <p:nvPr/>
        </p:nvSpPr>
        <p:spPr>
          <a:xfrm>
            <a:off x="2099520" y="1990440"/>
            <a:ext cx="215280" cy="2682000"/>
          </a:xfrm>
          <a:prstGeom prst="rect">
            <a:avLst/>
          </a:prstGeom>
          <a:solidFill>
            <a:srgbClr val="bfbfbf"/>
          </a:solidFill>
          <a:ln>
            <a:noFill/>
          </a:ln>
        </p:spPr>
      </p:sp>
      <p:sp>
        <p:nvSpPr>
          <p:cNvPr id="628" name="CustomShape 35"/>
          <p:cNvSpPr/>
          <p:nvPr/>
        </p:nvSpPr>
        <p:spPr>
          <a:xfrm>
            <a:off x="2320200" y="4673160"/>
            <a:ext cx="5098320" cy="215280"/>
          </a:xfrm>
          <a:prstGeom prst="rect">
            <a:avLst/>
          </a:prstGeom>
          <a:solidFill>
            <a:srgbClr val="bfbfbf"/>
          </a:solidFill>
          <a:ln>
            <a:noFill/>
          </a:ln>
        </p:spPr>
      </p:sp>
      <p:sp>
        <p:nvSpPr>
          <p:cNvPr id="629" name="CustomShape 36"/>
          <p:cNvSpPr/>
          <p:nvPr/>
        </p:nvSpPr>
        <p:spPr>
          <a:xfrm>
            <a:off x="2102760" y="4452480"/>
            <a:ext cx="430920" cy="430920"/>
          </a:xfrm>
          <a:prstGeom prst="pie">
            <a:avLst>
              <a:gd name="adj1" fmla="val 0"/>
              <a:gd name="adj2" fmla="val 16200000"/>
            </a:avLst>
          </a:prstGeom>
          <a:solidFill>
            <a:srgbClr val="bfbfbf"/>
          </a:solidFill>
          <a:ln>
            <a:noFill/>
          </a:ln>
        </p:spPr>
      </p:sp>
      <p:sp>
        <p:nvSpPr>
          <p:cNvPr id="630" name="CustomShape 37"/>
          <p:cNvSpPr/>
          <p:nvPr/>
        </p:nvSpPr>
        <p:spPr>
          <a:xfrm>
            <a:off x="7205040" y="4890600"/>
            <a:ext cx="430920" cy="430920"/>
          </a:xfrm>
          <a:prstGeom prst="pie">
            <a:avLst>
              <a:gd name="adj1" fmla="val 0"/>
              <a:gd name="adj2" fmla="val 16200000"/>
            </a:avLst>
          </a:prstGeom>
          <a:solidFill>
            <a:srgbClr val="bfbfbf"/>
          </a:solidFill>
          <a:ln>
            <a:noFill/>
          </a:ln>
        </p:spPr>
      </p:sp>
      <p:sp>
        <p:nvSpPr>
          <p:cNvPr id="631" name="CustomShape 38"/>
          <p:cNvSpPr/>
          <p:nvPr/>
        </p:nvSpPr>
        <p:spPr>
          <a:xfrm>
            <a:off x="7419240" y="2302920"/>
            <a:ext cx="215280" cy="2369520"/>
          </a:xfrm>
          <a:prstGeom prst="rect">
            <a:avLst/>
          </a:prstGeom>
          <a:solidFill>
            <a:srgbClr val="bfbfbf"/>
          </a:solidFill>
          <a:ln>
            <a:noFill/>
          </a:ln>
        </p:spPr>
      </p:sp>
      <p:sp>
        <p:nvSpPr>
          <p:cNvPr id="632" name="CustomShape 39"/>
          <p:cNvSpPr/>
          <p:nvPr/>
        </p:nvSpPr>
        <p:spPr>
          <a:xfrm>
            <a:off x="3380760" y="2104560"/>
            <a:ext cx="215280" cy="2696400"/>
          </a:xfrm>
          <a:prstGeom prst="rect">
            <a:avLst/>
          </a:prstGeom>
          <a:solidFill>
            <a:srgbClr val="bfbfbf"/>
          </a:solidFill>
          <a:ln>
            <a:noFill/>
          </a:ln>
        </p:spPr>
      </p:sp>
      <p:sp>
        <p:nvSpPr>
          <p:cNvPr id="633" name="CustomShape 40"/>
          <p:cNvSpPr/>
          <p:nvPr/>
        </p:nvSpPr>
        <p:spPr>
          <a:xfrm>
            <a:off x="4538160" y="2158560"/>
            <a:ext cx="215280" cy="1302480"/>
          </a:xfrm>
          <a:prstGeom prst="rect">
            <a:avLst/>
          </a:prstGeom>
          <a:solidFill>
            <a:srgbClr val="bfbfbf"/>
          </a:solidFill>
          <a:ln>
            <a:noFill/>
          </a:ln>
        </p:spPr>
      </p:sp>
      <p:sp>
        <p:nvSpPr>
          <p:cNvPr id="634" name="Line 41"/>
          <p:cNvSpPr/>
          <p:nvPr/>
        </p:nvSpPr>
        <p:spPr>
          <a:xfrm>
            <a:off x="4645800" y="2158200"/>
            <a:ext cx="1440" cy="1303560"/>
          </a:xfrm>
          <a:prstGeom prst="line">
            <a:avLst/>
          </a:prstGeom>
          <a:ln cap="rnd" w="19080">
            <a:solidFill>
              <a:srgbClr val="ffffff"/>
            </a:solidFill>
            <a:custDash>
              <a:ds d="7022500000" sp="8427000000"/>
              <a:ds d="7022500000" sp="8427000000"/>
            </a:custDash>
            <a:round/>
          </a:ln>
        </p:spPr>
      </p:sp>
      <p:sp>
        <p:nvSpPr>
          <p:cNvPr id="635" name="Line 42"/>
          <p:cNvSpPr/>
          <p:nvPr/>
        </p:nvSpPr>
        <p:spPr>
          <a:xfrm flipV="1">
            <a:off x="2320200" y="4780800"/>
            <a:ext cx="5099040" cy="1800"/>
          </a:xfrm>
          <a:prstGeom prst="line">
            <a:avLst/>
          </a:prstGeom>
          <a:ln cap="rnd" w="19080">
            <a:solidFill>
              <a:srgbClr val="ffffff"/>
            </a:solidFill>
            <a:custDash>
              <a:ds d="7022500000" sp="8427000000"/>
              <a:ds d="7022500000" sp="8427000000"/>
            </a:custDash>
            <a:round/>
          </a:ln>
        </p:spPr>
      </p:sp>
      <p:sp>
        <p:nvSpPr>
          <p:cNvPr id="636" name="Line 43"/>
          <p:cNvSpPr/>
          <p:nvPr/>
        </p:nvSpPr>
        <p:spPr>
          <a:xfrm>
            <a:off x="7525440" y="2304360"/>
            <a:ext cx="1800" cy="2368440"/>
          </a:xfrm>
          <a:prstGeom prst="line">
            <a:avLst/>
          </a:prstGeom>
          <a:ln cap="rnd" w="19080">
            <a:solidFill>
              <a:srgbClr val="ffffff"/>
            </a:solidFill>
            <a:custDash>
              <a:ds d="7022500000" sp="8427000000"/>
              <a:ds d="7022500000" sp="8427000000"/>
            </a:custDash>
            <a:round/>
          </a:ln>
        </p:spPr>
      </p:sp>
      <p:sp>
        <p:nvSpPr>
          <p:cNvPr id="637" name="Line 44"/>
          <p:cNvSpPr/>
          <p:nvPr/>
        </p:nvSpPr>
        <p:spPr>
          <a:xfrm>
            <a:off x="3486960" y="2106000"/>
            <a:ext cx="1440" cy="2697120"/>
          </a:xfrm>
          <a:prstGeom prst="line">
            <a:avLst/>
          </a:prstGeom>
          <a:ln cap="rnd" w="19080">
            <a:solidFill>
              <a:srgbClr val="ffffff"/>
            </a:solidFill>
            <a:custDash>
              <a:ds d="7022500000" sp="8427000000"/>
              <a:ds d="7022500000" sp="8427000000"/>
            </a:custDash>
            <a:round/>
          </a:ln>
        </p:spPr>
      </p:sp>
      <p:sp>
        <p:nvSpPr>
          <p:cNvPr id="638" name="Line 45"/>
          <p:cNvSpPr/>
          <p:nvPr/>
        </p:nvSpPr>
        <p:spPr>
          <a:xfrm>
            <a:off x="2207520" y="1991520"/>
            <a:ext cx="1440" cy="2681280"/>
          </a:xfrm>
          <a:prstGeom prst="line">
            <a:avLst/>
          </a:prstGeom>
          <a:ln cap="rnd" w="19080">
            <a:solidFill>
              <a:srgbClr val="ffffff"/>
            </a:solidFill>
            <a:custDash>
              <a:ds d="7022500000" sp="8427000000"/>
              <a:ds d="7022500000" sp="8427000000"/>
            </a:custDash>
            <a:round/>
          </a:ln>
        </p:spPr>
      </p:sp>
      <p:sp>
        <p:nvSpPr>
          <p:cNvPr id="639" name="CustomShape 46"/>
          <p:cNvSpPr/>
          <p:nvPr/>
        </p:nvSpPr>
        <p:spPr>
          <a:xfrm>
            <a:off x="6058800" y="3344400"/>
            <a:ext cx="482040" cy="482040"/>
          </a:xfrm>
          <a:prstGeom prst="ellipse">
            <a:avLst/>
          </a:prstGeom>
          <a:solidFill>
            <a:srgbClr val="00b0f0"/>
          </a:solidFill>
          <a:ln w="9360">
            <a:solidFill>
              <a:srgbClr val="0070c0"/>
            </a:solidFill>
            <a:round/>
          </a:ln>
        </p:spPr>
      </p:sp>
      <p:sp>
        <p:nvSpPr>
          <p:cNvPr id="640" name="CustomShape 47"/>
          <p:cNvSpPr/>
          <p:nvPr/>
        </p:nvSpPr>
        <p:spPr>
          <a:xfrm>
            <a:off x="6058800" y="3823920"/>
            <a:ext cx="482040" cy="482040"/>
          </a:xfrm>
          <a:prstGeom prst="ellipse">
            <a:avLst/>
          </a:prstGeom>
          <a:solidFill>
            <a:srgbClr val="00b0f0"/>
          </a:solidFill>
          <a:ln w="9360">
            <a:solidFill>
              <a:srgbClr val="0070c0"/>
            </a:solidFill>
            <a:round/>
          </a:ln>
        </p:spPr>
      </p:sp>
      <p:sp>
        <p:nvSpPr>
          <p:cNvPr id="641" name="CustomShape 48"/>
          <p:cNvSpPr/>
          <p:nvPr/>
        </p:nvSpPr>
        <p:spPr>
          <a:xfrm>
            <a:off x="6123960" y="3501720"/>
            <a:ext cx="391320" cy="1367640"/>
          </a:xfrm>
          <a:prstGeom prst="rect">
            <a:avLst/>
          </a:prstGeom>
          <a:noFill/>
          <a:ln>
            <a:noFill/>
          </a:ln>
        </p:spPr>
        <p:txBody>
          <a:bodyPr lIns="90000" rIns="90000" tIns="45000" bIns="45000"/>
          <a:p>
            <a:pPr>
              <a:lnSpc>
                <a:spcPct val="100000"/>
              </a:lnSpc>
            </a:pPr>
            <a:r>
              <a:rPr lang="en-GB" sz="1200">
                <a:solidFill>
                  <a:srgbClr val="000000"/>
                </a:solidFill>
                <a:latin typeface="微软雅黑"/>
                <a:ea typeface="微软雅黑"/>
              </a:rPr>
              <a:t>Aerobic tanks</a:t>
            </a:r>
            <a:endParaRPr/>
          </a:p>
        </p:txBody>
      </p:sp>
      <p:sp>
        <p:nvSpPr>
          <p:cNvPr id="642" name="CustomShape 49"/>
          <p:cNvSpPr/>
          <p:nvPr/>
        </p:nvSpPr>
        <p:spPr>
          <a:xfrm>
            <a:off x="6697080" y="4558680"/>
            <a:ext cx="1415160" cy="258120"/>
          </a:xfrm>
          <a:prstGeom prst="wedgeRoundRectCallout">
            <a:avLst>
              <a:gd name="adj1" fmla="val -68028"/>
              <a:gd name="adj2" fmla="val -154681"/>
              <a:gd name="adj3" fmla="val 16667"/>
            </a:avLst>
          </a:prstGeom>
          <a:solidFill>
            <a:srgbClr val="00b0f0"/>
          </a:solidFill>
          <a:ln w="9360">
            <a:solidFill>
              <a:srgbClr val="0070c0"/>
            </a:solidFill>
            <a:round/>
          </a:ln>
        </p:spPr>
        <p:txBody>
          <a:bodyPr lIns="90000" rIns="90000" tIns="45000" bIns="45000"/>
          <a:p>
            <a:pPr>
              <a:lnSpc>
                <a:spcPct val="100000"/>
              </a:lnSpc>
            </a:pPr>
            <a:r>
              <a:rPr lang="en-GB" sz="1100">
                <a:solidFill>
                  <a:srgbClr val="000000"/>
                </a:solidFill>
                <a:latin typeface="微软雅黑"/>
                <a:ea typeface="微软雅黑"/>
              </a:rPr>
              <a:t>池下布置水源热泵</a:t>
            </a:r>
            <a:endParaRPr/>
          </a:p>
          <a:p>
            <a:pPr>
              <a:lnSpc>
                <a:spcPct val="100000"/>
              </a:lnSpc>
            </a:pPr>
            <a:endParaRPr/>
          </a:p>
        </p:txBody>
      </p:sp>
      <p:graphicFrame>
        <p:nvGraphicFramePr>
          <p:cNvPr id="643" name="Table 50"/>
          <p:cNvGraphicFramePr/>
          <p:nvPr/>
        </p:nvGraphicFramePr>
        <p:xfrm>
          <a:off x="1053360" y="5006520"/>
          <a:ext cx="6947640" cy="547560"/>
        </p:xfrm>
        <a:graphic>
          <a:graphicData uri="http://schemas.openxmlformats.org/drawingml/2006/table">
            <a:tbl>
              <a:tblPr/>
              <a:tblGrid>
                <a:gridCol w="1399320"/>
                <a:gridCol w="1180800"/>
                <a:gridCol w="2046240"/>
                <a:gridCol w="2321640"/>
              </a:tblGrid>
              <a:tr h="451800">
                <a:tc>
                  <a:txBody>
                    <a:bodyPr/>
                    <a:p>
                      <a:pPr>
                        <a:lnSpc>
                          <a:spcPct val="100000"/>
                        </a:lnSpc>
                      </a:pPr>
                      <a:r>
                        <a:rPr lang="en-GB" sz="1200">
                          <a:solidFill>
                            <a:srgbClr val="000000"/>
                          </a:solidFill>
                          <a:latin typeface="微软雅黑"/>
                          <a:ea typeface="微软雅黑"/>
                        </a:rPr>
                        <a:t>①</a:t>
                      </a:r>
                      <a:r>
                        <a:rPr lang="en-GB" sz="1200">
                          <a:solidFill>
                            <a:srgbClr val="000000"/>
                          </a:solidFill>
                          <a:latin typeface="微软雅黑"/>
                          <a:ea typeface="微软雅黑"/>
                        </a:rPr>
                        <a:t>Sludge treatment</a:t>
                      </a:r>
                      <a:endParaRPr/>
                    </a:p>
                  </a:txBody>
                  <a:tcPr/>
                </a:tc>
                <a:tc>
                  <a:txBody>
                    <a:bodyPr/>
                    <a:p>
                      <a:pPr>
                        <a:lnSpc>
                          <a:spcPct val="100000"/>
                        </a:lnSpc>
                      </a:pPr>
                      <a:r>
                        <a:rPr lang="en-GB" sz="1200">
                          <a:solidFill>
                            <a:srgbClr val="000000"/>
                          </a:solidFill>
                          <a:latin typeface="微软雅黑"/>
                          <a:ea typeface="微软雅黑"/>
                        </a:rPr>
                        <a:t>②</a:t>
                      </a:r>
                      <a:r>
                        <a:rPr lang="en-GB" sz="1200">
                          <a:solidFill>
                            <a:srgbClr val="000000"/>
                          </a:solidFill>
                          <a:latin typeface="微软雅黑"/>
                          <a:ea typeface="微软雅黑"/>
                        </a:rPr>
                        <a:t>sludge storage</a:t>
                      </a:r>
                      <a:endParaRPr/>
                    </a:p>
                  </a:txBody>
                  <a:tcPr/>
                </a:tc>
                <a:tc>
                  <a:txBody>
                    <a:bodyPr/>
                    <a:p>
                      <a:pPr>
                        <a:lnSpc>
                          <a:spcPct val="100000"/>
                        </a:lnSpc>
                      </a:pPr>
                      <a:r>
                        <a:rPr lang="en-GB" sz="1200">
                          <a:solidFill>
                            <a:srgbClr val="000000"/>
                          </a:solidFill>
                          <a:latin typeface="微软雅黑"/>
                          <a:ea typeface="微软雅黑"/>
                        </a:rPr>
                        <a:t>③</a:t>
                      </a:r>
                      <a:r>
                        <a:rPr lang="en-GB" sz="1200">
                          <a:solidFill>
                            <a:srgbClr val="000000"/>
                          </a:solidFill>
                          <a:latin typeface="微软雅黑"/>
                          <a:ea typeface="微软雅黑"/>
                        </a:rPr>
                        <a:t>landfill and sludge pre-treatment area</a:t>
                      </a:r>
                      <a:endParaRPr/>
                    </a:p>
                  </a:txBody>
                  <a:tcPr/>
                </a:tc>
                <a:tc>
                  <a:txBody>
                    <a:bodyPr/>
                    <a:p>
                      <a:pPr>
                        <a:lnSpc>
                          <a:spcPct val="100000"/>
                        </a:lnSpc>
                      </a:pPr>
                      <a:r>
                        <a:rPr lang="en-GB" sz="1200">
                          <a:solidFill>
                            <a:srgbClr val="000000"/>
                          </a:solidFill>
                          <a:latin typeface="微软雅黑"/>
                          <a:ea typeface="微软雅黑"/>
                        </a:rPr>
                        <a:t>④</a:t>
                      </a:r>
                      <a:r>
                        <a:rPr lang="en-GB" sz="1200">
                          <a:solidFill>
                            <a:srgbClr val="000000"/>
                          </a:solidFill>
                          <a:latin typeface="微软雅黑"/>
                          <a:ea typeface="微软雅黑"/>
                        </a:rPr>
                        <a:t>landfill and sludge reuse area</a:t>
                      </a:r>
                      <a:endParaRPr/>
                    </a:p>
                  </a:txBody>
                  <a:tcPr/>
                </a:tc>
              </a:tr>
              <a:tr h="451800">
                <a:tc>
                  <a:txBody>
                    <a:bodyPr/>
                    <a:p>
                      <a:pPr>
                        <a:lnSpc>
                          <a:spcPct val="100000"/>
                        </a:lnSpc>
                      </a:pPr>
                      <a:r>
                        <a:rPr lang="en-GB" sz="1200">
                          <a:solidFill>
                            <a:srgbClr val="000000"/>
                          </a:solidFill>
                          <a:latin typeface="微软雅黑"/>
                          <a:ea typeface="微软雅黑"/>
                        </a:rPr>
                        <a:t>⑤</a:t>
                      </a:r>
                      <a:r>
                        <a:rPr lang="en-GB" sz="1200">
                          <a:solidFill>
                            <a:srgbClr val="000000"/>
                          </a:solidFill>
                          <a:latin typeface="微软雅黑"/>
                          <a:ea typeface="微软雅黑"/>
                        </a:rPr>
                        <a:t>sluldge tank</a:t>
                      </a:r>
                      <a:endParaRPr/>
                    </a:p>
                  </a:txBody>
                  <a:tcPr/>
                </a:tc>
                <a:tc>
                  <a:txBody>
                    <a:bodyPr/>
                    <a:p>
                      <a:pPr>
                        <a:lnSpc>
                          <a:spcPct val="100000"/>
                        </a:lnSpc>
                      </a:pPr>
                      <a:r>
                        <a:rPr lang="en-GB" sz="1200">
                          <a:solidFill>
                            <a:srgbClr val="000000"/>
                          </a:solidFill>
                          <a:latin typeface="微软雅黑"/>
                          <a:ea typeface="微软雅黑"/>
                        </a:rPr>
                        <a:t>⑥</a:t>
                      </a:r>
                      <a:r>
                        <a:rPr lang="en-GB" sz="1200">
                          <a:solidFill>
                            <a:srgbClr val="000000"/>
                          </a:solidFill>
                          <a:latin typeface="微软雅黑"/>
                          <a:ea typeface="微软雅黑"/>
                        </a:rPr>
                        <a:t>sludge pump house</a:t>
                      </a:r>
                      <a:endParaRPr/>
                    </a:p>
                  </a:txBody>
                  <a:tcPr/>
                </a:tc>
                <a:tc>
                  <a:txBody>
                    <a:bodyPr/>
                    <a:p>
                      <a:pPr>
                        <a:lnSpc>
                          <a:spcPct val="100000"/>
                        </a:lnSpc>
                      </a:pPr>
                      <a:r>
                        <a:rPr lang="en-GB" sz="1200">
                          <a:solidFill>
                            <a:srgbClr val="000000"/>
                          </a:solidFill>
                          <a:latin typeface="微软雅黑"/>
                          <a:ea typeface="微软雅黑"/>
                        </a:rPr>
                        <a:t>⑦</a:t>
                      </a:r>
                      <a:r>
                        <a:rPr lang="en-GB" sz="1200">
                          <a:solidFill>
                            <a:srgbClr val="000000"/>
                          </a:solidFill>
                          <a:latin typeface="微软雅黑"/>
                          <a:ea typeface="微软雅黑"/>
                        </a:rPr>
                        <a:t>recycled water pretreatment room</a:t>
                      </a:r>
                      <a:endParaRPr/>
                    </a:p>
                  </a:txBody>
                  <a:tcPr/>
                </a:tc>
                <a:tc>
                  <a:tcPr/>
                </a:tc>
              </a:tr>
            </a:tbl>
          </a:graphicData>
        </a:graphic>
      </p:graphicFrame>
      <p:sp>
        <p:nvSpPr>
          <p:cNvPr id="644" name="CustomShape 51"/>
          <p:cNvSpPr/>
          <p:nvPr/>
        </p:nvSpPr>
        <p:spPr>
          <a:xfrm>
            <a:off x="6692400" y="1733040"/>
            <a:ext cx="885240" cy="720"/>
          </a:xfrm>
          <a:prstGeom prst="straightConnector1">
            <a:avLst/>
          </a:prstGeom>
          <a:noFill/>
          <a:ln w="38160">
            <a:solidFill>
              <a:srgbClr val="000000"/>
            </a:solidFill>
            <a:round/>
            <a:tailEnd len="med" type="triangle" w="med"/>
          </a:ln>
        </p:spPr>
      </p:sp>
      <p:sp>
        <p:nvSpPr>
          <p:cNvPr id="645" name="Line 52"/>
          <p:cNvSpPr/>
          <p:nvPr/>
        </p:nvSpPr>
        <p:spPr>
          <a:xfrm flipH="1">
            <a:off x="6925320" y="1580400"/>
            <a:ext cx="1800" cy="314280"/>
          </a:xfrm>
          <a:prstGeom prst="line">
            <a:avLst/>
          </a:prstGeom>
          <a:ln w="38160">
            <a:solidFill>
              <a:srgbClr val="000000"/>
            </a:solidFill>
            <a:round/>
          </a:ln>
        </p:spPr>
      </p:sp>
      <p:sp>
        <p:nvSpPr>
          <p:cNvPr id="646" name="CustomShape 53"/>
          <p:cNvSpPr/>
          <p:nvPr/>
        </p:nvSpPr>
        <p:spPr>
          <a:xfrm>
            <a:off x="7539840" y="1485360"/>
            <a:ext cx="332640" cy="516600"/>
          </a:xfrm>
          <a:prstGeom prst="rect">
            <a:avLst/>
          </a:prstGeom>
          <a:noFill/>
          <a:ln>
            <a:noFill/>
          </a:ln>
        </p:spPr>
        <p:txBody>
          <a:bodyPr lIns="90000" rIns="90000" tIns="45000" bIns="45000"/>
          <a:p>
            <a:pPr>
              <a:lnSpc>
                <a:spcPct val="100000"/>
              </a:lnSpc>
            </a:pPr>
            <a:r>
              <a:rPr b="1" lang="en-GB" sz="2800">
                <a:solidFill>
                  <a:srgbClr val="000000"/>
                </a:solidFill>
                <a:latin typeface="Arial"/>
                <a:ea typeface="宋体"/>
              </a:rPr>
              <a:t>N</a:t>
            </a:r>
            <a:endParaRPr/>
          </a:p>
        </p:txBody>
      </p:sp>
      <p:sp>
        <p:nvSpPr>
          <p:cNvPr id="647" name="CustomShape 54"/>
          <p:cNvSpPr/>
          <p:nvPr/>
        </p:nvSpPr>
        <p:spPr>
          <a:xfrm>
            <a:off x="56880" y="913680"/>
            <a:ext cx="1764360" cy="455760"/>
          </a:xfrm>
          <a:prstGeom prst="rect">
            <a:avLst/>
          </a:prstGeom>
          <a:noFill/>
          <a:ln>
            <a:noFill/>
          </a:ln>
        </p:spPr>
        <p:txBody>
          <a:bodyPr wrap="none" lIns="90000" rIns="90000" tIns="45000" bIns="45000"/>
          <a:p>
            <a:pPr>
              <a:lnSpc>
                <a:spcPct val="100000"/>
              </a:lnSpc>
            </a:pPr>
            <a:r>
              <a:rPr b="1" lang="en-GB" sz="2400">
                <a:solidFill>
                  <a:srgbClr val="002060"/>
                </a:solidFill>
                <a:latin typeface="微软雅黑"/>
                <a:ea typeface="微软雅黑"/>
              </a:rPr>
              <a:t>平面布置图</a:t>
            </a:r>
            <a:endParaRPr/>
          </a:p>
        </p:txBody>
      </p:sp>
      <p:sp>
        <p:nvSpPr>
          <p:cNvPr id="648" name="CustomShape 55"/>
          <p:cNvSpPr/>
          <p:nvPr/>
        </p:nvSpPr>
        <p:spPr>
          <a:xfrm>
            <a:off x="5328000" y="2376000"/>
            <a:ext cx="1079640" cy="601920"/>
          </a:xfrm>
          <a:prstGeom prst="rect">
            <a:avLst/>
          </a:prstGeom>
          <a:noFill/>
          <a:ln>
            <a:noFill/>
          </a:ln>
        </p:spPr>
        <p:txBody>
          <a:bodyPr wrap="none" lIns="90000" rIns="90000" tIns="45000" bIns="45000"/>
          <a:p>
            <a:r>
              <a:rPr lang="en-GB">
                <a:latin typeface="Arial"/>
              </a:rPr>
              <a:t>Adjusting tank</a:t>
            </a:r>
            <a:endParaRPr/>
          </a:p>
        </p:txBody>
      </p:sp>
      <p:sp>
        <p:nvSpPr>
          <p:cNvPr id="649" name="CustomShape 56"/>
          <p:cNvSpPr/>
          <p:nvPr/>
        </p:nvSpPr>
        <p:spPr>
          <a:xfrm>
            <a:off x="4937760" y="3737880"/>
            <a:ext cx="3197880" cy="820440"/>
          </a:xfrm>
          <a:prstGeom prst="rect">
            <a:avLst/>
          </a:prstGeom>
          <a:noFill/>
          <a:ln>
            <a:noFill/>
          </a:ln>
        </p:spPr>
        <p:txBody>
          <a:bodyPr wrap="none" lIns="90000" rIns="90000" tIns="45000" bIns="45000"/>
          <a:p>
            <a:r>
              <a:rPr lang="en-GB">
                <a:latin typeface="Arial"/>
              </a:rPr>
              <a:t>Nat gas heating supply centre</a:t>
            </a:r>
            <a:endParaRPr/>
          </a:p>
        </p:txBody>
      </p:sp>
      <p:sp>
        <p:nvSpPr>
          <p:cNvPr id="650" name="CustomShape 57"/>
          <p:cNvSpPr/>
          <p:nvPr/>
        </p:nvSpPr>
        <p:spPr>
          <a:xfrm>
            <a:off x="3168000" y="4326840"/>
            <a:ext cx="2637000" cy="260640"/>
          </a:xfrm>
          <a:prstGeom prst="rect">
            <a:avLst/>
          </a:prstGeom>
          <a:noFill/>
          <a:ln>
            <a:noFill/>
          </a:ln>
        </p:spPr>
        <p:txBody>
          <a:bodyPr wrap="none" lIns="90000" rIns="90000" tIns="45000" bIns="45000"/>
          <a:p>
            <a:r>
              <a:rPr lang="en-GB" sz="1200">
                <a:latin typeface="Arial"/>
              </a:rPr>
              <a:t>Smart control center with PV on roof</a:t>
            </a:r>
            <a:endParaRPr/>
          </a:p>
        </p:txBody>
      </p:sp>
      <p:sp>
        <p:nvSpPr>
          <p:cNvPr id="651" name="CustomShape 58"/>
          <p:cNvSpPr/>
          <p:nvPr/>
        </p:nvSpPr>
        <p:spPr>
          <a:xfrm>
            <a:off x="3168000" y="2907000"/>
            <a:ext cx="2032200" cy="260640"/>
          </a:xfrm>
          <a:prstGeom prst="rect">
            <a:avLst/>
          </a:prstGeom>
          <a:noFill/>
          <a:ln>
            <a:noFill/>
          </a:ln>
        </p:spPr>
        <p:txBody>
          <a:bodyPr wrap="none" lIns="90000" rIns="90000" tIns="45000" bIns="45000"/>
          <a:p>
            <a:r>
              <a:rPr lang="en-GB" sz="1200">
                <a:latin typeface="Arial"/>
              </a:rPr>
              <a:t>Sewage treatment</a:t>
            </a:r>
            <a:endParaRPr/>
          </a:p>
        </p:txBody>
      </p:sp>
      <p:sp>
        <p:nvSpPr>
          <p:cNvPr id="652" name="CustomShape 59"/>
          <p:cNvSpPr/>
          <p:nvPr/>
        </p:nvSpPr>
        <p:spPr>
          <a:xfrm>
            <a:off x="6984000" y="3384000"/>
            <a:ext cx="1309680" cy="345960"/>
          </a:xfrm>
          <a:prstGeom prst="rect">
            <a:avLst/>
          </a:prstGeom>
          <a:noFill/>
          <a:ln>
            <a:noFill/>
          </a:ln>
        </p:spPr>
        <p:txBody>
          <a:bodyPr wrap="none" lIns="90000" rIns="90000" tIns="45000" bIns="45000"/>
          <a:p>
            <a:r>
              <a:rPr lang="en-GB">
                <a:latin typeface="Arial"/>
              </a:rPr>
              <a:t>Septic tank</a:t>
            </a:r>
            <a:endParaRPr/>
          </a:p>
        </p:txBody>
      </p:sp>
      <p:sp>
        <p:nvSpPr>
          <p:cNvPr id="653" name="CustomShape 60"/>
          <p:cNvSpPr/>
          <p:nvPr/>
        </p:nvSpPr>
        <p:spPr>
          <a:xfrm>
            <a:off x="1728000" y="4104000"/>
            <a:ext cx="2070000" cy="345960"/>
          </a:xfrm>
          <a:prstGeom prst="rect">
            <a:avLst/>
          </a:prstGeom>
          <a:noFill/>
          <a:ln>
            <a:noFill/>
          </a:ln>
        </p:spPr>
        <p:txBody>
          <a:bodyPr wrap="none" lIns="90000" rIns="90000" tIns="45000" bIns="45000"/>
          <a:p>
            <a:r>
              <a:rPr lang="en-GB">
                <a:latin typeface="Arial"/>
              </a:rPr>
              <a:t>Purified water tank</a:t>
            </a:r>
            <a:endParaRPr/>
          </a:p>
        </p:txBody>
      </p:sp>
      <p:sp>
        <p:nvSpPr>
          <p:cNvPr id="654" name="CustomShape 61"/>
          <p:cNvSpPr/>
          <p:nvPr/>
        </p:nvSpPr>
        <p:spPr>
          <a:xfrm>
            <a:off x="7848000" y="4680000"/>
            <a:ext cx="2813760" cy="345960"/>
          </a:xfrm>
          <a:prstGeom prst="rect">
            <a:avLst/>
          </a:prstGeom>
          <a:noFill/>
          <a:ln>
            <a:noFill/>
          </a:ln>
        </p:spPr>
        <p:txBody>
          <a:bodyPr wrap="none" lIns="90000" rIns="90000" tIns="45000" bIns="45000"/>
          <a:p>
            <a:r>
              <a:rPr lang="en-GB">
                <a:latin typeface="Arial"/>
              </a:rPr>
              <a:t>WSHP under aerobic tank</a:t>
            </a:r>
            <a:endParaRPr/>
          </a:p>
        </p:txBody>
      </p:sp>
    </p:spTree>
  </p:cSld>
  <p:timing>
    <p:tnLst>
      <p:par>
        <p:cTn id="72" dur="indefinite" restart="never" nodeType="tmRoot">
          <p:childTnLst>
            <p:seq>
              <p:cTn id="73"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55" name="CustomShape 1"/>
          <p:cNvSpPr/>
          <p:nvPr/>
        </p:nvSpPr>
        <p:spPr>
          <a:xfrm>
            <a:off x="45360" y="1011600"/>
            <a:ext cx="3032280" cy="455760"/>
          </a:xfrm>
          <a:prstGeom prst="rect">
            <a:avLst/>
          </a:prstGeom>
          <a:noFill/>
          <a:ln>
            <a:noFill/>
          </a:ln>
        </p:spPr>
        <p:txBody>
          <a:bodyPr wrap="none" lIns="90000" rIns="90000" tIns="45000" bIns="45000"/>
          <a:p>
            <a:pPr>
              <a:lnSpc>
                <a:spcPct val="100000"/>
              </a:lnSpc>
            </a:pPr>
            <a:r>
              <a:rPr b="1" lang="en-GB" sz="2400">
                <a:solidFill>
                  <a:srgbClr val="002060"/>
                </a:solidFill>
                <a:latin typeface="微软雅黑"/>
                <a:ea typeface="微软雅黑"/>
              </a:rPr>
              <a:t>供热系统概念流程图</a:t>
            </a:r>
            <a:endParaRPr/>
          </a:p>
        </p:txBody>
      </p:sp>
      <p:pic>
        <p:nvPicPr>
          <p:cNvPr id="656" name="图片 13" descr=""/>
          <p:cNvPicPr/>
          <p:nvPr/>
        </p:nvPicPr>
        <p:blipFill>
          <a:blip r:embed="rId1"/>
          <a:stretch>
            <a:fillRect/>
          </a:stretch>
        </p:blipFill>
        <p:spPr>
          <a:xfrm>
            <a:off x="77400" y="1549440"/>
            <a:ext cx="8991000" cy="4857120"/>
          </a:xfrm>
          <a:prstGeom prst="rect">
            <a:avLst/>
          </a:prstGeom>
          <a:ln>
            <a:noFill/>
          </a:ln>
        </p:spPr>
      </p:pic>
      <p:sp>
        <p:nvSpPr>
          <p:cNvPr id="657" name="CustomShape 2"/>
          <p:cNvSpPr/>
          <p:nvPr/>
        </p:nvSpPr>
        <p:spPr>
          <a:xfrm>
            <a:off x="1381680" y="216360"/>
            <a:ext cx="1509120" cy="603000"/>
          </a:xfrm>
          <a:prstGeom prst="chevron">
            <a:avLst>
              <a:gd name="adj" fmla="val 50000"/>
            </a:avLst>
          </a:prstGeom>
          <a:solidFill>
            <a:srgbClr val="bfbfbf"/>
          </a:solidFill>
          <a:ln>
            <a:noFill/>
          </a:ln>
        </p:spPr>
      </p:sp>
      <p:sp>
        <p:nvSpPr>
          <p:cNvPr id="658" name="CustomShape 3"/>
          <p:cNvSpPr/>
          <p:nvPr/>
        </p:nvSpPr>
        <p:spPr>
          <a:xfrm>
            <a:off x="2579760" y="208440"/>
            <a:ext cx="1509120" cy="603000"/>
          </a:xfrm>
          <a:prstGeom prst="chevron">
            <a:avLst>
              <a:gd name="adj" fmla="val 50000"/>
            </a:avLst>
          </a:prstGeom>
          <a:solidFill>
            <a:srgbClr val="bfbfbf"/>
          </a:solidFill>
          <a:ln>
            <a:noFill/>
          </a:ln>
        </p:spPr>
      </p:sp>
      <p:sp>
        <p:nvSpPr>
          <p:cNvPr id="659" name="CustomShape 4"/>
          <p:cNvSpPr/>
          <p:nvPr/>
        </p:nvSpPr>
        <p:spPr>
          <a:xfrm>
            <a:off x="4978800" y="201960"/>
            <a:ext cx="1509120" cy="603000"/>
          </a:xfrm>
          <a:prstGeom prst="chevron">
            <a:avLst>
              <a:gd name="adj" fmla="val 50000"/>
            </a:avLst>
          </a:prstGeom>
          <a:solidFill>
            <a:srgbClr val="bfbfbf"/>
          </a:solidFill>
          <a:ln>
            <a:noFill/>
          </a:ln>
        </p:spPr>
      </p:sp>
      <p:sp>
        <p:nvSpPr>
          <p:cNvPr id="660" name="CustomShape 5"/>
          <p:cNvSpPr/>
          <p:nvPr/>
        </p:nvSpPr>
        <p:spPr>
          <a:xfrm>
            <a:off x="6199200" y="216360"/>
            <a:ext cx="1509120" cy="603000"/>
          </a:xfrm>
          <a:prstGeom prst="chevron">
            <a:avLst>
              <a:gd name="adj" fmla="val 50000"/>
            </a:avLst>
          </a:prstGeom>
          <a:solidFill>
            <a:srgbClr val="bfbfbf"/>
          </a:solidFill>
          <a:ln>
            <a:noFill/>
          </a:ln>
        </p:spPr>
      </p:sp>
      <p:sp>
        <p:nvSpPr>
          <p:cNvPr id="661" name="CustomShape 6"/>
          <p:cNvSpPr/>
          <p:nvPr/>
        </p:nvSpPr>
        <p:spPr>
          <a:xfrm>
            <a:off x="7408080" y="222840"/>
            <a:ext cx="1509120" cy="603000"/>
          </a:xfrm>
          <a:prstGeom prst="chevron">
            <a:avLst>
              <a:gd name="adj" fmla="val 50000"/>
            </a:avLst>
          </a:prstGeom>
          <a:solidFill>
            <a:srgbClr val="bfbfbf"/>
          </a:solidFill>
          <a:ln>
            <a:noFill/>
          </a:ln>
        </p:spPr>
      </p:sp>
      <p:sp>
        <p:nvSpPr>
          <p:cNvPr id="662" name="CustomShape 7"/>
          <p:cNvSpPr/>
          <p:nvPr/>
        </p:nvSpPr>
        <p:spPr>
          <a:xfrm>
            <a:off x="173880" y="209520"/>
            <a:ext cx="1509120" cy="603000"/>
          </a:xfrm>
          <a:prstGeom prst="homePlate">
            <a:avLst>
              <a:gd name="adj" fmla="val 50000"/>
            </a:avLst>
          </a:prstGeom>
          <a:solidFill>
            <a:srgbClr val="bfbfbf"/>
          </a:solidFill>
          <a:ln>
            <a:noFill/>
          </a:ln>
        </p:spPr>
      </p:sp>
    </p:spTree>
  </p:cSld>
  <p:timing>
    <p:tnLst>
      <p:par>
        <p:cTn id="74" dur="indefinite" restart="never" nodeType="tmRoot">
          <p:childTnLst>
            <p:seq>
              <p:cTn id="75"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5" name="CustomShape 1"/>
          <p:cNvSpPr/>
          <p:nvPr/>
        </p:nvSpPr>
        <p:spPr>
          <a:xfrm>
            <a:off x="560520" y="725400"/>
            <a:ext cx="8582760" cy="455760"/>
          </a:xfrm>
          <a:prstGeom prst="rect">
            <a:avLst/>
          </a:prstGeom>
          <a:noFill/>
          <a:ln>
            <a:noFill/>
          </a:ln>
        </p:spPr>
        <p:txBody>
          <a:bodyPr lIns="90000" rIns="90000" tIns="45000" bIns="45000"/>
          <a:p>
            <a:pPr>
              <a:lnSpc>
                <a:spcPct val="100000"/>
              </a:lnSpc>
            </a:pPr>
            <a:r>
              <a:rPr b="1" lang="en-GB" sz="2400">
                <a:solidFill>
                  <a:srgbClr val="002060"/>
                </a:solidFill>
                <a:latin typeface="微软雅黑"/>
                <a:ea typeface="微软雅黑"/>
              </a:rPr>
              <a:t>能源体制——</a:t>
            </a:r>
            <a:r>
              <a:rPr lang="en-GB" sz="2400">
                <a:solidFill>
                  <a:srgbClr val="000000"/>
                </a:solidFill>
                <a:latin typeface="微软雅黑"/>
                <a:ea typeface="微软雅黑"/>
              </a:rPr>
              <a:t>多头供送、分散管理、行业壁垒、企业围墙</a:t>
            </a:r>
            <a:endParaRPr/>
          </a:p>
        </p:txBody>
      </p:sp>
      <p:sp>
        <p:nvSpPr>
          <p:cNvPr id="236" name="CustomShape 2"/>
          <p:cNvSpPr/>
          <p:nvPr/>
        </p:nvSpPr>
        <p:spPr>
          <a:xfrm>
            <a:off x="-405360" y="4826880"/>
            <a:ext cx="9722160" cy="637920"/>
          </a:xfrm>
          <a:prstGeom prst="rect">
            <a:avLst/>
          </a:prstGeom>
          <a:noFill/>
          <a:ln>
            <a:noFill/>
          </a:ln>
        </p:spPr>
        <p:txBody>
          <a:bodyPr wrap="none" lIns="90000" rIns="90000" tIns="45000" bIns="45000"/>
          <a:p>
            <a:pPr algn="just">
              <a:lnSpc>
                <a:spcPct val="150000"/>
              </a:lnSpc>
            </a:pPr>
            <a:r>
              <a:rPr b="1" lang="en-GB" sz="2400">
                <a:solidFill>
                  <a:srgbClr val="002060"/>
                </a:solidFill>
                <a:latin typeface="微软雅黑"/>
                <a:ea typeface="微软雅黑"/>
              </a:rPr>
              <a:t>能源现状</a:t>
            </a:r>
            <a:r>
              <a:rPr lang="en-GB" sz="2400">
                <a:solidFill>
                  <a:srgbClr val="002060"/>
                </a:solidFill>
                <a:latin typeface="微软雅黑"/>
                <a:ea typeface="微软雅黑"/>
              </a:rPr>
              <a:t>——</a:t>
            </a:r>
            <a:r>
              <a:rPr lang="en-GB" sz="2400">
                <a:solidFill>
                  <a:srgbClr val="000000"/>
                </a:solidFill>
                <a:latin typeface="微软雅黑"/>
                <a:ea typeface="微软雅黑"/>
              </a:rPr>
              <a:t>单位</a:t>
            </a:r>
            <a:r>
              <a:rPr lang="en-GB" sz="2400">
                <a:solidFill>
                  <a:srgbClr val="000000"/>
                </a:solidFill>
                <a:latin typeface="微软雅黑"/>
                <a:ea typeface="微软雅黑"/>
              </a:rPr>
              <a:t>GDP</a:t>
            </a:r>
            <a:r>
              <a:rPr lang="en-GB" sz="2400">
                <a:solidFill>
                  <a:srgbClr val="000000"/>
                </a:solidFill>
                <a:latin typeface="微软雅黑"/>
                <a:ea typeface="微软雅黑"/>
              </a:rPr>
              <a:t>能耗高，能源综合利用率低，环境污染严重……</a:t>
            </a:r>
            <a:endParaRPr/>
          </a:p>
        </p:txBody>
      </p:sp>
      <p:pic>
        <p:nvPicPr>
          <p:cNvPr id="237" name="图片 2" descr=""/>
          <p:cNvPicPr/>
          <p:nvPr/>
        </p:nvPicPr>
        <p:blipFill>
          <a:blip r:embed="rId1"/>
          <a:stretch>
            <a:fillRect/>
          </a:stretch>
        </p:blipFill>
        <p:spPr>
          <a:xfrm>
            <a:off x="873360" y="1397520"/>
            <a:ext cx="7346160" cy="3170160"/>
          </a:xfrm>
          <a:prstGeom prst="rect">
            <a:avLst/>
          </a:prstGeom>
          <a:ln>
            <a:noFill/>
          </a:ln>
        </p:spPr>
      </p:pic>
      <p:sp>
        <p:nvSpPr>
          <p:cNvPr id="238" name="CustomShape 3"/>
          <p:cNvSpPr/>
          <p:nvPr/>
        </p:nvSpPr>
        <p:spPr>
          <a:xfrm>
            <a:off x="-356760" y="5375160"/>
            <a:ext cx="9676800" cy="637920"/>
          </a:xfrm>
          <a:prstGeom prst="rect">
            <a:avLst/>
          </a:prstGeom>
          <a:noFill/>
          <a:ln>
            <a:noFill/>
          </a:ln>
        </p:spPr>
        <p:txBody>
          <a:bodyPr wrap="none" lIns="90000" rIns="90000" tIns="45000" bIns="45000"/>
          <a:p>
            <a:pPr algn="just">
              <a:lnSpc>
                <a:spcPct val="150000"/>
              </a:lnSpc>
            </a:pPr>
            <a:r>
              <a:rPr b="1" lang="en-GB" sz="2400">
                <a:solidFill>
                  <a:srgbClr val="002060"/>
                </a:solidFill>
                <a:latin typeface="微软雅黑"/>
                <a:ea typeface="微软雅黑"/>
              </a:rPr>
              <a:t>能源需求</a:t>
            </a:r>
            <a:r>
              <a:rPr lang="en-GB" sz="2400">
                <a:solidFill>
                  <a:srgbClr val="002060"/>
                </a:solidFill>
                <a:latin typeface="微软雅黑"/>
                <a:ea typeface="微软雅黑"/>
              </a:rPr>
              <a:t>——</a:t>
            </a:r>
            <a:r>
              <a:rPr lang="en-GB" sz="2400">
                <a:solidFill>
                  <a:srgbClr val="000000"/>
                </a:solidFill>
                <a:latin typeface="微软雅黑"/>
                <a:ea typeface="微软雅黑"/>
              </a:rPr>
              <a:t>减少对原始化石燃料的依赖，提倡清洁能源的推广及使用</a:t>
            </a:r>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63" name="CustomShape 1"/>
          <p:cNvSpPr/>
          <p:nvPr/>
        </p:nvSpPr>
        <p:spPr>
          <a:xfrm>
            <a:off x="1381680" y="216360"/>
            <a:ext cx="1509120" cy="603000"/>
          </a:xfrm>
          <a:prstGeom prst="chevron">
            <a:avLst>
              <a:gd name="adj" fmla="val 50000"/>
            </a:avLst>
          </a:prstGeom>
          <a:solidFill>
            <a:srgbClr val="bfbfbf"/>
          </a:solidFill>
          <a:ln>
            <a:noFill/>
          </a:ln>
        </p:spPr>
      </p:sp>
      <p:sp>
        <p:nvSpPr>
          <p:cNvPr id="664" name="CustomShape 2"/>
          <p:cNvSpPr/>
          <p:nvPr/>
        </p:nvSpPr>
        <p:spPr>
          <a:xfrm>
            <a:off x="2579760" y="208440"/>
            <a:ext cx="1509120" cy="603000"/>
          </a:xfrm>
          <a:prstGeom prst="chevron">
            <a:avLst>
              <a:gd name="adj" fmla="val 50000"/>
            </a:avLst>
          </a:prstGeom>
          <a:solidFill>
            <a:srgbClr val="bfbfbf"/>
          </a:solidFill>
          <a:ln>
            <a:noFill/>
          </a:ln>
        </p:spPr>
      </p:sp>
      <p:sp>
        <p:nvSpPr>
          <p:cNvPr id="665" name="CustomShape 3"/>
          <p:cNvSpPr/>
          <p:nvPr/>
        </p:nvSpPr>
        <p:spPr>
          <a:xfrm>
            <a:off x="4978800" y="201960"/>
            <a:ext cx="1509120" cy="603000"/>
          </a:xfrm>
          <a:prstGeom prst="chevron">
            <a:avLst>
              <a:gd name="adj" fmla="val 50000"/>
            </a:avLst>
          </a:prstGeom>
          <a:solidFill>
            <a:srgbClr val="bfbfbf"/>
          </a:solidFill>
          <a:ln>
            <a:noFill/>
          </a:ln>
        </p:spPr>
      </p:sp>
      <p:sp>
        <p:nvSpPr>
          <p:cNvPr id="666" name="CustomShape 4"/>
          <p:cNvSpPr/>
          <p:nvPr/>
        </p:nvSpPr>
        <p:spPr>
          <a:xfrm>
            <a:off x="6199200" y="216360"/>
            <a:ext cx="1509120" cy="603000"/>
          </a:xfrm>
          <a:prstGeom prst="chevron">
            <a:avLst>
              <a:gd name="adj" fmla="val 50000"/>
            </a:avLst>
          </a:prstGeom>
          <a:solidFill>
            <a:srgbClr val="bfbfbf"/>
          </a:solidFill>
          <a:ln>
            <a:noFill/>
          </a:ln>
        </p:spPr>
      </p:sp>
      <p:sp>
        <p:nvSpPr>
          <p:cNvPr id="667" name="CustomShape 5"/>
          <p:cNvSpPr/>
          <p:nvPr/>
        </p:nvSpPr>
        <p:spPr>
          <a:xfrm>
            <a:off x="7408080" y="222840"/>
            <a:ext cx="1509120" cy="603000"/>
          </a:xfrm>
          <a:prstGeom prst="chevron">
            <a:avLst>
              <a:gd name="adj" fmla="val 50000"/>
            </a:avLst>
          </a:prstGeom>
          <a:solidFill>
            <a:srgbClr val="bfbfbf"/>
          </a:solidFill>
          <a:ln>
            <a:noFill/>
          </a:ln>
        </p:spPr>
      </p:sp>
      <p:sp>
        <p:nvSpPr>
          <p:cNvPr id="668" name="CustomShape 6"/>
          <p:cNvSpPr/>
          <p:nvPr/>
        </p:nvSpPr>
        <p:spPr>
          <a:xfrm>
            <a:off x="173880" y="209520"/>
            <a:ext cx="1509120" cy="603000"/>
          </a:xfrm>
          <a:prstGeom prst="homePlate">
            <a:avLst>
              <a:gd name="adj" fmla="val 50000"/>
            </a:avLst>
          </a:prstGeom>
          <a:solidFill>
            <a:srgbClr val="bfbfbf"/>
          </a:solidFill>
          <a:ln>
            <a:noFill/>
          </a:ln>
        </p:spPr>
      </p:sp>
      <p:sp>
        <p:nvSpPr>
          <p:cNvPr id="669" name="CustomShape 7"/>
          <p:cNvSpPr/>
          <p:nvPr/>
        </p:nvSpPr>
        <p:spPr>
          <a:xfrm>
            <a:off x="84600" y="866520"/>
            <a:ext cx="5921280" cy="455760"/>
          </a:xfrm>
          <a:prstGeom prst="rect">
            <a:avLst/>
          </a:prstGeom>
          <a:noFill/>
          <a:ln>
            <a:noFill/>
          </a:ln>
        </p:spPr>
        <p:txBody>
          <a:bodyPr lIns="90000" rIns="90000" tIns="45000" bIns="45000"/>
          <a:p>
            <a:pPr>
              <a:lnSpc>
                <a:spcPct val="100000"/>
              </a:lnSpc>
            </a:pPr>
            <a:r>
              <a:rPr b="1" lang="en-GB" sz="2400">
                <a:solidFill>
                  <a:srgbClr val="002060"/>
                </a:solidFill>
                <a:latin typeface="微软雅黑"/>
                <a:ea typeface="微软雅黑"/>
              </a:rPr>
              <a:t>水务</a:t>
            </a:r>
            <a:r>
              <a:rPr b="1" lang="en-GB" sz="2400">
                <a:solidFill>
                  <a:srgbClr val="002060"/>
                </a:solidFill>
                <a:latin typeface="微软雅黑"/>
                <a:ea typeface="微软雅黑"/>
              </a:rPr>
              <a:t>(</a:t>
            </a:r>
            <a:r>
              <a:rPr b="1" lang="en-GB" sz="2400">
                <a:solidFill>
                  <a:srgbClr val="002060"/>
                </a:solidFill>
                <a:latin typeface="微软雅黑"/>
                <a:ea typeface="微软雅黑"/>
              </a:rPr>
              <a:t>热</a:t>
            </a:r>
            <a:r>
              <a:rPr b="1" lang="en-GB" sz="2400">
                <a:solidFill>
                  <a:srgbClr val="002060"/>
                </a:solidFill>
                <a:latin typeface="微软雅黑"/>
                <a:ea typeface="微软雅黑"/>
              </a:rPr>
              <a:t>)</a:t>
            </a:r>
            <a:r>
              <a:rPr b="1" lang="en-GB" sz="2400">
                <a:solidFill>
                  <a:srgbClr val="002060"/>
                </a:solidFill>
                <a:latin typeface="微软雅黑"/>
                <a:ea typeface="微软雅黑"/>
              </a:rPr>
              <a:t>一体及垃圾处理流程图</a:t>
            </a:r>
            <a:endParaRPr/>
          </a:p>
        </p:txBody>
      </p:sp>
      <p:sp>
        <p:nvSpPr>
          <p:cNvPr id="670" name="CustomShape 8"/>
          <p:cNvSpPr/>
          <p:nvPr/>
        </p:nvSpPr>
        <p:spPr>
          <a:xfrm>
            <a:off x="6026400" y="3088800"/>
            <a:ext cx="1612080" cy="981000"/>
          </a:xfrm>
          <a:prstGeom prst="ellipse">
            <a:avLst/>
          </a:prstGeom>
          <a:noFill/>
          <a:ln cap="rnd" w="9360">
            <a:solidFill>
              <a:srgbClr val="000000"/>
            </a:solidFill>
            <a:custDash>
              <a:ds d="4900000000" sp="3675000000"/>
            </a:custDash>
            <a:round/>
          </a:ln>
        </p:spPr>
      </p:sp>
      <p:sp>
        <p:nvSpPr>
          <p:cNvPr id="671" name="CustomShape 9"/>
          <p:cNvSpPr/>
          <p:nvPr/>
        </p:nvSpPr>
        <p:spPr>
          <a:xfrm>
            <a:off x="6042240" y="6571800"/>
            <a:ext cx="252720" cy="439200"/>
          </a:xfrm>
          <a:prstGeom prst="roundRect">
            <a:avLst>
              <a:gd name="adj" fmla="val 50000"/>
            </a:avLst>
          </a:prstGeom>
          <a:gradFill>
            <a:gsLst>
              <a:gs pos="0">
                <a:srgbClr val="ffffff"/>
              </a:gs>
              <a:gs pos="100000">
                <a:srgbClr val="101010"/>
              </a:gs>
            </a:gsLst>
            <a:lin ang="10800000"/>
          </a:gradFill>
          <a:ln>
            <a:noFill/>
          </a:ln>
        </p:spPr>
      </p:sp>
      <p:sp>
        <p:nvSpPr>
          <p:cNvPr id="672" name="CustomShape 10"/>
          <p:cNvSpPr/>
          <p:nvPr/>
        </p:nvSpPr>
        <p:spPr>
          <a:xfrm>
            <a:off x="7858440" y="6571440"/>
            <a:ext cx="252720" cy="439200"/>
          </a:xfrm>
          <a:prstGeom prst="roundRect">
            <a:avLst>
              <a:gd name="adj" fmla="val 50000"/>
            </a:avLst>
          </a:prstGeom>
          <a:gradFill>
            <a:gsLst>
              <a:gs pos="0">
                <a:srgbClr val="101010"/>
              </a:gs>
              <a:gs pos="100000">
                <a:srgbClr val="ffffff"/>
              </a:gs>
            </a:gsLst>
            <a:lin ang="10800000"/>
          </a:gradFill>
          <a:ln>
            <a:noFill/>
          </a:ln>
        </p:spPr>
      </p:sp>
      <p:sp>
        <p:nvSpPr>
          <p:cNvPr id="673" name="CustomShape 11"/>
          <p:cNvSpPr/>
          <p:nvPr/>
        </p:nvSpPr>
        <p:spPr>
          <a:xfrm>
            <a:off x="6659640" y="5267160"/>
            <a:ext cx="253440" cy="440280"/>
          </a:xfrm>
          <a:prstGeom prst="roundRect">
            <a:avLst>
              <a:gd name="adj" fmla="val 50000"/>
            </a:avLst>
          </a:prstGeom>
          <a:gradFill>
            <a:gsLst>
              <a:gs pos="0">
                <a:srgbClr val="ffffff"/>
              </a:gs>
              <a:gs pos="100000">
                <a:srgbClr val="101010"/>
              </a:gs>
            </a:gsLst>
            <a:lin ang="10800000"/>
          </a:gradFill>
          <a:ln>
            <a:noFill/>
          </a:ln>
        </p:spPr>
      </p:sp>
      <p:sp>
        <p:nvSpPr>
          <p:cNvPr id="674" name="CustomShape 12"/>
          <p:cNvSpPr/>
          <p:nvPr/>
        </p:nvSpPr>
        <p:spPr>
          <a:xfrm>
            <a:off x="7258680" y="5267160"/>
            <a:ext cx="253440" cy="440280"/>
          </a:xfrm>
          <a:prstGeom prst="roundRect">
            <a:avLst>
              <a:gd name="adj" fmla="val 50000"/>
            </a:avLst>
          </a:prstGeom>
          <a:gradFill>
            <a:gsLst>
              <a:gs pos="0">
                <a:srgbClr val="101010"/>
              </a:gs>
              <a:gs pos="100000">
                <a:srgbClr val="ffffff"/>
              </a:gs>
            </a:gsLst>
            <a:lin ang="10800000"/>
          </a:gradFill>
          <a:ln>
            <a:noFill/>
          </a:ln>
        </p:spPr>
      </p:sp>
      <p:sp>
        <p:nvSpPr>
          <p:cNvPr id="675" name="CustomShape 13"/>
          <p:cNvSpPr/>
          <p:nvPr/>
        </p:nvSpPr>
        <p:spPr>
          <a:xfrm>
            <a:off x="4231800" y="5254560"/>
            <a:ext cx="253440" cy="439920"/>
          </a:xfrm>
          <a:prstGeom prst="roundRect">
            <a:avLst>
              <a:gd name="adj" fmla="val 50000"/>
            </a:avLst>
          </a:prstGeom>
          <a:gradFill>
            <a:gsLst>
              <a:gs pos="0">
                <a:srgbClr val="ffffff"/>
              </a:gs>
              <a:gs pos="100000">
                <a:srgbClr val="101010"/>
              </a:gs>
            </a:gsLst>
            <a:lin ang="10800000"/>
          </a:gradFill>
          <a:ln>
            <a:noFill/>
          </a:ln>
        </p:spPr>
      </p:sp>
      <p:sp>
        <p:nvSpPr>
          <p:cNvPr id="676" name="CustomShape 14"/>
          <p:cNvSpPr/>
          <p:nvPr/>
        </p:nvSpPr>
        <p:spPr>
          <a:xfrm>
            <a:off x="5594400" y="5254560"/>
            <a:ext cx="253440" cy="439920"/>
          </a:xfrm>
          <a:prstGeom prst="roundRect">
            <a:avLst>
              <a:gd name="adj" fmla="val 50000"/>
            </a:avLst>
          </a:prstGeom>
          <a:gradFill>
            <a:gsLst>
              <a:gs pos="0">
                <a:srgbClr val="101010"/>
              </a:gs>
              <a:gs pos="100000">
                <a:srgbClr val="ffffff"/>
              </a:gs>
            </a:gsLst>
            <a:lin ang="10800000"/>
          </a:gradFill>
          <a:ln>
            <a:noFill/>
          </a:ln>
        </p:spPr>
      </p:sp>
      <p:sp>
        <p:nvSpPr>
          <p:cNvPr id="677" name="CustomShape 15"/>
          <p:cNvSpPr/>
          <p:nvPr/>
        </p:nvSpPr>
        <p:spPr>
          <a:xfrm>
            <a:off x="807840" y="6627960"/>
            <a:ext cx="253440" cy="440280"/>
          </a:xfrm>
          <a:prstGeom prst="roundRect">
            <a:avLst>
              <a:gd name="adj" fmla="val 50000"/>
            </a:avLst>
          </a:prstGeom>
          <a:gradFill>
            <a:gsLst>
              <a:gs pos="0">
                <a:srgbClr val="ffffff"/>
              </a:gs>
              <a:gs pos="100000">
                <a:srgbClr val="101010"/>
              </a:gs>
            </a:gsLst>
            <a:lin ang="10800000"/>
          </a:gradFill>
          <a:ln>
            <a:noFill/>
          </a:ln>
        </p:spPr>
      </p:sp>
      <p:sp>
        <p:nvSpPr>
          <p:cNvPr id="678" name="CustomShape 16"/>
          <p:cNvSpPr/>
          <p:nvPr/>
        </p:nvSpPr>
        <p:spPr>
          <a:xfrm>
            <a:off x="1714680" y="6627960"/>
            <a:ext cx="253440" cy="440280"/>
          </a:xfrm>
          <a:prstGeom prst="roundRect">
            <a:avLst>
              <a:gd name="adj" fmla="val 50000"/>
            </a:avLst>
          </a:prstGeom>
          <a:gradFill>
            <a:gsLst>
              <a:gs pos="0">
                <a:srgbClr val="101010"/>
              </a:gs>
              <a:gs pos="100000">
                <a:srgbClr val="ffffff"/>
              </a:gs>
            </a:gsLst>
            <a:lin ang="10800000"/>
          </a:gradFill>
          <a:ln>
            <a:noFill/>
          </a:ln>
        </p:spPr>
      </p:sp>
      <p:sp>
        <p:nvSpPr>
          <p:cNvPr id="679" name="CustomShape 17"/>
          <p:cNvSpPr/>
          <p:nvPr/>
        </p:nvSpPr>
        <p:spPr>
          <a:xfrm>
            <a:off x="794880" y="5268960"/>
            <a:ext cx="253440" cy="440280"/>
          </a:xfrm>
          <a:prstGeom prst="roundRect">
            <a:avLst>
              <a:gd name="adj" fmla="val 50000"/>
            </a:avLst>
          </a:prstGeom>
          <a:gradFill>
            <a:gsLst>
              <a:gs pos="0">
                <a:srgbClr val="ffffff"/>
              </a:gs>
              <a:gs pos="100000">
                <a:srgbClr val="101010"/>
              </a:gs>
            </a:gsLst>
            <a:lin ang="10800000"/>
          </a:gradFill>
          <a:ln>
            <a:noFill/>
          </a:ln>
        </p:spPr>
      </p:sp>
      <p:sp>
        <p:nvSpPr>
          <p:cNvPr id="680" name="CustomShape 18"/>
          <p:cNvSpPr/>
          <p:nvPr/>
        </p:nvSpPr>
        <p:spPr>
          <a:xfrm>
            <a:off x="1701720" y="5268960"/>
            <a:ext cx="253440" cy="440280"/>
          </a:xfrm>
          <a:prstGeom prst="roundRect">
            <a:avLst>
              <a:gd name="adj" fmla="val 50000"/>
            </a:avLst>
          </a:prstGeom>
          <a:gradFill>
            <a:gsLst>
              <a:gs pos="0">
                <a:srgbClr val="101010"/>
              </a:gs>
              <a:gs pos="100000">
                <a:srgbClr val="ffffff"/>
              </a:gs>
            </a:gsLst>
            <a:lin ang="10800000"/>
          </a:gradFill>
          <a:ln>
            <a:noFill/>
          </a:ln>
        </p:spPr>
      </p:sp>
      <p:sp>
        <p:nvSpPr>
          <p:cNvPr id="681" name="CustomShape 19"/>
          <p:cNvSpPr/>
          <p:nvPr/>
        </p:nvSpPr>
        <p:spPr>
          <a:xfrm>
            <a:off x="803520" y="3840840"/>
            <a:ext cx="252720" cy="439920"/>
          </a:xfrm>
          <a:prstGeom prst="roundRect">
            <a:avLst>
              <a:gd name="adj" fmla="val 50000"/>
            </a:avLst>
          </a:prstGeom>
          <a:gradFill>
            <a:gsLst>
              <a:gs pos="0">
                <a:srgbClr val="ffffff"/>
              </a:gs>
              <a:gs pos="100000">
                <a:srgbClr val="101010"/>
              </a:gs>
            </a:gsLst>
            <a:lin ang="10800000"/>
          </a:gradFill>
          <a:ln>
            <a:noFill/>
          </a:ln>
        </p:spPr>
      </p:sp>
      <p:sp>
        <p:nvSpPr>
          <p:cNvPr id="682" name="CustomShape 20"/>
          <p:cNvSpPr/>
          <p:nvPr/>
        </p:nvSpPr>
        <p:spPr>
          <a:xfrm>
            <a:off x="1670760" y="3841560"/>
            <a:ext cx="252720" cy="439920"/>
          </a:xfrm>
          <a:prstGeom prst="roundRect">
            <a:avLst>
              <a:gd name="adj" fmla="val 50000"/>
            </a:avLst>
          </a:prstGeom>
          <a:gradFill>
            <a:gsLst>
              <a:gs pos="0">
                <a:srgbClr val="101010"/>
              </a:gs>
              <a:gs pos="100000">
                <a:srgbClr val="ffffff"/>
              </a:gs>
            </a:gsLst>
            <a:lin ang="10800000"/>
          </a:gradFill>
          <a:ln>
            <a:noFill/>
          </a:ln>
        </p:spPr>
      </p:sp>
      <p:pic>
        <p:nvPicPr>
          <p:cNvPr id="683" name="Picture 7" descr=""/>
          <p:cNvPicPr/>
          <p:nvPr/>
        </p:nvPicPr>
        <p:blipFill>
          <a:blip r:embed="rId1"/>
          <a:stretch>
            <a:fillRect/>
          </a:stretch>
        </p:blipFill>
        <p:spPr>
          <a:xfrm>
            <a:off x="6137640" y="5514840"/>
            <a:ext cx="1672560" cy="785160"/>
          </a:xfrm>
          <a:prstGeom prst="rect">
            <a:avLst/>
          </a:prstGeom>
          <a:ln>
            <a:noFill/>
          </a:ln>
        </p:spPr>
      </p:pic>
      <p:sp>
        <p:nvSpPr>
          <p:cNvPr id="684" name="CustomShape 21"/>
          <p:cNvSpPr/>
          <p:nvPr/>
        </p:nvSpPr>
        <p:spPr>
          <a:xfrm>
            <a:off x="1098720" y="5038560"/>
            <a:ext cx="824760" cy="242640"/>
          </a:xfrm>
          <a:prstGeom prst="rect">
            <a:avLst/>
          </a:prstGeom>
          <a:noFill/>
          <a:ln>
            <a:noFill/>
          </a:ln>
        </p:spPr>
        <p:txBody>
          <a:bodyPr lIns="0" rIns="0" tIns="0" bIns="0"/>
          <a:p>
            <a:pPr algn="ctr">
              <a:lnSpc>
                <a:spcPts val="194"/>
              </a:lnSpc>
            </a:pPr>
            <a:r>
              <a:rPr lang="en-GB" sz="1600">
                <a:solidFill>
                  <a:srgbClr val="000000"/>
                </a:solidFill>
                <a:latin typeface="微软雅黑"/>
                <a:ea typeface="微软雅黑"/>
              </a:rPr>
              <a:t>自来水厂</a:t>
            </a:r>
            <a:endParaRPr/>
          </a:p>
        </p:txBody>
      </p:sp>
      <p:sp>
        <p:nvSpPr>
          <p:cNvPr id="685" name="CustomShape 22"/>
          <p:cNvSpPr/>
          <p:nvPr/>
        </p:nvSpPr>
        <p:spPr>
          <a:xfrm>
            <a:off x="3025800" y="4578120"/>
            <a:ext cx="713880" cy="212400"/>
          </a:xfrm>
          <a:prstGeom prst="rect">
            <a:avLst/>
          </a:prstGeom>
          <a:noFill/>
          <a:ln>
            <a:noFill/>
          </a:ln>
        </p:spPr>
        <p:txBody>
          <a:bodyPr wrap="none" lIns="0" rIns="0" tIns="0" bIns="0"/>
          <a:p>
            <a:pPr>
              <a:lnSpc>
                <a:spcPts val="194"/>
              </a:lnSpc>
            </a:pPr>
            <a:r>
              <a:rPr lang="en-GB" sz="1400">
                <a:solidFill>
                  <a:srgbClr val="000000"/>
                </a:solidFill>
                <a:latin typeface="微软雅黑"/>
                <a:ea typeface="微软雅黑"/>
              </a:rPr>
              <a:t>生活用水</a:t>
            </a:r>
            <a:endParaRPr/>
          </a:p>
        </p:txBody>
      </p:sp>
      <p:sp>
        <p:nvSpPr>
          <p:cNvPr id="686" name="CustomShape 23"/>
          <p:cNvSpPr/>
          <p:nvPr/>
        </p:nvSpPr>
        <p:spPr>
          <a:xfrm>
            <a:off x="3048480" y="4119120"/>
            <a:ext cx="646920" cy="212400"/>
          </a:xfrm>
          <a:prstGeom prst="rect">
            <a:avLst/>
          </a:prstGeom>
          <a:noFill/>
          <a:ln>
            <a:noFill/>
          </a:ln>
        </p:spPr>
        <p:txBody>
          <a:bodyPr wrap="none" lIns="0" rIns="0" tIns="0" bIns="0"/>
          <a:p>
            <a:pPr>
              <a:lnSpc>
                <a:spcPts val="194"/>
              </a:lnSpc>
            </a:pPr>
            <a:r>
              <a:rPr lang="en-GB" sz="1400">
                <a:solidFill>
                  <a:srgbClr val="000000"/>
                </a:solidFill>
                <a:latin typeface="微软雅黑"/>
                <a:ea typeface="微软雅黑"/>
              </a:rPr>
              <a:t>高 纯 水</a:t>
            </a:r>
            <a:endParaRPr/>
          </a:p>
        </p:txBody>
      </p:sp>
      <p:sp>
        <p:nvSpPr>
          <p:cNvPr id="687" name="CustomShape 24"/>
          <p:cNvSpPr/>
          <p:nvPr/>
        </p:nvSpPr>
        <p:spPr>
          <a:xfrm>
            <a:off x="3019680" y="4343040"/>
            <a:ext cx="646920" cy="212400"/>
          </a:xfrm>
          <a:prstGeom prst="rect">
            <a:avLst/>
          </a:prstGeom>
          <a:noFill/>
          <a:ln>
            <a:noFill/>
          </a:ln>
        </p:spPr>
        <p:txBody>
          <a:bodyPr wrap="none" lIns="0" rIns="0" tIns="0" bIns="0"/>
          <a:p>
            <a:pPr>
              <a:lnSpc>
                <a:spcPts val="194"/>
              </a:lnSpc>
            </a:pPr>
            <a:r>
              <a:rPr lang="en-GB" sz="1400">
                <a:solidFill>
                  <a:srgbClr val="000000"/>
                </a:solidFill>
                <a:latin typeface="微软雅黑"/>
                <a:ea typeface="微软雅黑"/>
              </a:rPr>
              <a:t>直 饮 水</a:t>
            </a:r>
            <a:endParaRPr/>
          </a:p>
        </p:txBody>
      </p:sp>
      <p:sp>
        <p:nvSpPr>
          <p:cNvPr id="688" name="CustomShape 25"/>
          <p:cNvSpPr/>
          <p:nvPr/>
        </p:nvSpPr>
        <p:spPr>
          <a:xfrm>
            <a:off x="4606200" y="5038560"/>
            <a:ext cx="1014120" cy="242640"/>
          </a:xfrm>
          <a:prstGeom prst="rect">
            <a:avLst/>
          </a:prstGeom>
          <a:noFill/>
          <a:ln>
            <a:noFill/>
          </a:ln>
        </p:spPr>
        <p:txBody>
          <a:bodyPr wrap="none" lIns="0" rIns="0" tIns="0" bIns="0"/>
          <a:p>
            <a:pPr>
              <a:lnSpc>
                <a:spcPts val="194"/>
              </a:lnSpc>
            </a:pPr>
            <a:r>
              <a:rPr lang="en-GB" sz="1600">
                <a:solidFill>
                  <a:srgbClr val="000000"/>
                </a:solidFill>
                <a:latin typeface="微软雅黑"/>
                <a:ea typeface="微软雅黑"/>
              </a:rPr>
              <a:t>代王污水厂</a:t>
            </a:r>
            <a:endParaRPr/>
          </a:p>
        </p:txBody>
      </p:sp>
      <p:sp>
        <p:nvSpPr>
          <p:cNvPr id="689" name="CustomShape 26"/>
          <p:cNvSpPr/>
          <p:nvPr/>
        </p:nvSpPr>
        <p:spPr>
          <a:xfrm>
            <a:off x="1091880" y="6400440"/>
            <a:ext cx="811440" cy="242640"/>
          </a:xfrm>
          <a:prstGeom prst="rect">
            <a:avLst/>
          </a:prstGeom>
          <a:noFill/>
          <a:ln>
            <a:noFill/>
          </a:ln>
        </p:spPr>
        <p:txBody>
          <a:bodyPr wrap="none" lIns="0" rIns="0" tIns="0" bIns="0"/>
          <a:p>
            <a:pPr>
              <a:lnSpc>
                <a:spcPts val="194"/>
              </a:lnSpc>
            </a:pPr>
            <a:r>
              <a:rPr lang="en-GB" sz="1600">
                <a:solidFill>
                  <a:srgbClr val="000000"/>
                </a:solidFill>
                <a:latin typeface="微软雅黑"/>
                <a:ea typeface="微软雅黑"/>
              </a:rPr>
              <a:t>雨水收集</a:t>
            </a:r>
            <a:endParaRPr/>
          </a:p>
        </p:txBody>
      </p:sp>
      <p:sp>
        <p:nvSpPr>
          <p:cNvPr id="690" name="CustomShape 27"/>
          <p:cNvSpPr/>
          <p:nvPr/>
        </p:nvSpPr>
        <p:spPr>
          <a:xfrm>
            <a:off x="3979080" y="4619160"/>
            <a:ext cx="406080" cy="242640"/>
          </a:xfrm>
          <a:prstGeom prst="rect">
            <a:avLst/>
          </a:prstGeom>
          <a:noFill/>
          <a:ln>
            <a:noFill/>
          </a:ln>
        </p:spPr>
        <p:txBody>
          <a:bodyPr wrap="none" lIns="0" rIns="0" tIns="0" bIns="0"/>
          <a:p>
            <a:pPr>
              <a:lnSpc>
                <a:spcPts val="194"/>
              </a:lnSpc>
            </a:pPr>
            <a:r>
              <a:rPr lang="en-GB" sz="1600">
                <a:solidFill>
                  <a:srgbClr val="000000"/>
                </a:solidFill>
                <a:latin typeface="微软雅黑"/>
                <a:ea typeface="微软雅黑"/>
              </a:rPr>
              <a:t>排水</a:t>
            </a:r>
            <a:endParaRPr/>
          </a:p>
        </p:txBody>
      </p:sp>
      <p:sp>
        <p:nvSpPr>
          <p:cNvPr id="691" name="CustomShape 28"/>
          <p:cNvSpPr/>
          <p:nvPr/>
        </p:nvSpPr>
        <p:spPr>
          <a:xfrm>
            <a:off x="2141280" y="4624200"/>
            <a:ext cx="811440" cy="242640"/>
          </a:xfrm>
          <a:prstGeom prst="rect">
            <a:avLst/>
          </a:prstGeom>
          <a:noFill/>
          <a:ln>
            <a:noFill/>
          </a:ln>
        </p:spPr>
        <p:txBody>
          <a:bodyPr wrap="none" lIns="0" rIns="0" tIns="0" bIns="0"/>
          <a:p>
            <a:pPr>
              <a:lnSpc>
                <a:spcPts val="194"/>
              </a:lnSpc>
            </a:pPr>
            <a:r>
              <a:rPr lang="en-GB" sz="1600">
                <a:solidFill>
                  <a:srgbClr val="000000"/>
                </a:solidFill>
                <a:latin typeface="微软雅黑"/>
                <a:ea typeface="微软雅黑"/>
              </a:rPr>
              <a:t>分质供水</a:t>
            </a:r>
            <a:endParaRPr/>
          </a:p>
        </p:txBody>
      </p:sp>
      <p:pic>
        <p:nvPicPr>
          <p:cNvPr id="692" name="Picture 40" descr=""/>
          <p:cNvPicPr/>
          <p:nvPr/>
        </p:nvPicPr>
        <p:blipFill>
          <a:blip r:embed="rId2"/>
          <a:stretch>
            <a:fillRect/>
          </a:stretch>
        </p:blipFill>
        <p:spPr>
          <a:xfrm>
            <a:off x="4540320" y="4188960"/>
            <a:ext cx="1156680" cy="735840"/>
          </a:xfrm>
          <a:prstGeom prst="rect">
            <a:avLst/>
          </a:prstGeom>
          <a:ln>
            <a:noFill/>
          </a:ln>
        </p:spPr>
      </p:pic>
      <p:pic>
        <p:nvPicPr>
          <p:cNvPr id="693" name="Picture 41" descr=""/>
          <p:cNvPicPr/>
          <p:nvPr/>
        </p:nvPicPr>
        <p:blipFill>
          <a:blip r:embed="rId3"/>
          <a:stretch>
            <a:fillRect/>
          </a:stretch>
        </p:blipFill>
        <p:spPr>
          <a:xfrm>
            <a:off x="830520" y="5606640"/>
            <a:ext cx="1286640" cy="731160"/>
          </a:xfrm>
          <a:prstGeom prst="rect">
            <a:avLst/>
          </a:prstGeom>
          <a:ln>
            <a:noFill/>
          </a:ln>
        </p:spPr>
      </p:pic>
      <p:sp>
        <p:nvSpPr>
          <p:cNvPr id="694" name="CustomShape 29"/>
          <p:cNvSpPr/>
          <p:nvPr/>
        </p:nvSpPr>
        <p:spPr>
          <a:xfrm>
            <a:off x="6248520" y="6233760"/>
            <a:ext cx="1870920" cy="485640"/>
          </a:xfrm>
          <a:prstGeom prst="rect">
            <a:avLst/>
          </a:prstGeom>
          <a:noFill/>
          <a:ln>
            <a:noFill/>
          </a:ln>
        </p:spPr>
        <p:txBody>
          <a:bodyPr lIns="0" rIns="0" tIns="0" bIns="0"/>
          <a:p>
            <a:pPr algn="ctr">
              <a:lnSpc>
                <a:spcPts val="194"/>
              </a:lnSpc>
            </a:pPr>
            <a:r>
              <a:rPr lang="en-GB" sz="1600">
                <a:solidFill>
                  <a:srgbClr val="000000"/>
                </a:solidFill>
                <a:latin typeface="微软雅黑"/>
                <a:ea typeface="微软雅黑"/>
              </a:rPr>
              <a:t>景观（蓄水池、湿地）</a:t>
            </a:r>
            <a:endParaRPr/>
          </a:p>
        </p:txBody>
      </p:sp>
      <p:sp>
        <p:nvSpPr>
          <p:cNvPr id="695" name="CustomShape 30"/>
          <p:cNvSpPr/>
          <p:nvPr/>
        </p:nvSpPr>
        <p:spPr>
          <a:xfrm>
            <a:off x="6918480" y="5052600"/>
            <a:ext cx="826200" cy="242640"/>
          </a:xfrm>
          <a:prstGeom prst="rect">
            <a:avLst/>
          </a:prstGeom>
          <a:noFill/>
          <a:ln>
            <a:noFill/>
          </a:ln>
        </p:spPr>
        <p:txBody>
          <a:bodyPr lIns="0" rIns="0" tIns="0" bIns="0"/>
          <a:p>
            <a:pPr algn="ctr">
              <a:lnSpc>
                <a:spcPts val="194"/>
              </a:lnSpc>
            </a:pPr>
            <a:r>
              <a:rPr lang="en-GB" sz="1600">
                <a:solidFill>
                  <a:srgbClr val="000000"/>
                </a:solidFill>
                <a:latin typeface="微软雅黑"/>
                <a:ea typeface="微软雅黑"/>
              </a:rPr>
              <a:t>工厂</a:t>
            </a:r>
            <a:endParaRPr/>
          </a:p>
        </p:txBody>
      </p:sp>
      <p:pic>
        <p:nvPicPr>
          <p:cNvPr id="696" name="Picture 30" descr=""/>
          <p:cNvPicPr/>
          <p:nvPr/>
        </p:nvPicPr>
        <p:blipFill>
          <a:blip r:embed="rId4"/>
          <a:stretch>
            <a:fillRect/>
          </a:stretch>
        </p:blipFill>
        <p:spPr>
          <a:xfrm>
            <a:off x="870120" y="2660400"/>
            <a:ext cx="1221480" cy="874080"/>
          </a:xfrm>
          <a:prstGeom prst="rect">
            <a:avLst/>
          </a:prstGeom>
          <a:ln>
            <a:noFill/>
          </a:ln>
        </p:spPr>
      </p:pic>
      <p:sp>
        <p:nvSpPr>
          <p:cNvPr id="697" name="CustomShape 31"/>
          <p:cNvSpPr/>
          <p:nvPr/>
        </p:nvSpPr>
        <p:spPr>
          <a:xfrm>
            <a:off x="1073520" y="3624120"/>
            <a:ext cx="824760" cy="242640"/>
          </a:xfrm>
          <a:prstGeom prst="rect">
            <a:avLst/>
          </a:prstGeom>
          <a:noFill/>
          <a:ln>
            <a:noFill/>
          </a:ln>
        </p:spPr>
        <p:txBody>
          <a:bodyPr lIns="0" rIns="0" tIns="0" bIns="0"/>
          <a:p>
            <a:pPr algn="ctr">
              <a:lnSpc>
                <a:spcPts val="194"/>
              </a:lnSpc>
            </a:pPr>
            <a:r>
              <a:rPr lang="en-GB" sz="1600">
                <a:solidFill>
                  <a:srgbClr val="000000"/>
                </a:solidFill>
                <a:latin typeface="微软雅黑"/>
                <a:ea typeface="微软雅黑"/>
              </a:rPr>
              <a:t>生活区</a:t>
            </a:r>
            <a:endParaRPr/>
          </a:p>
        </p:txBody>
      </p:sp>
      <p:pic>
        <p:nvPicPr>
          <p:cNvPr id="698" name="Picture 32" descr=""/>
          <p:cNvPicPr/>
          <p:nvPr/>
        </p:nvPicPr>
        <p:blipFill>
          <a:blip r:embed="rId5"/>
          <a:stretch>
            <a:fillRect/>
          </a:stretch>
        </p:blipFill>
        <p:spPr>
          <a:xfrm>
            <a:off x="870120" y="4133520"/>
            <a:ext cx="1221480" cy="793080"/>
          </a:xfrm>
          <a:prstGeom prst="rect">
            <a:avLst/>
          </a:prstGeom>
          <a:ln>
            <a:noFill/>
          </a:ln>
        </p:spPr>
      </p:pic>
      <p:sp>
        <p:nvSpPr>
          <p:cNvPr id="699" name="Line 32"/>
          <p:cNvSpPr/>
          <p:nvPr/>
        </p:nvSpPr>
        <p:spPr>
          <a:xfrm flipH="1" flipV="1">
            <a:off x="4992840" y="3353760"/>
            <a:ext cx="12600" cy="777960"/>
          </a:xfrm>
          <a:prstGeom prst="line">
            <a:avLst/>
          </a:prstGeom>
          <a:ln w="50760">
            <a:solidFill>
              <a:srgbClr val="008000"/>
            </a:solidFill>
            <a:round/>
          </a:ln>
        </p:spPr>
      </p:sp>
      <p:sp>
        <p:nvSpPr>
          <p:cNvPr id="700" name="Line 33"/>
          <p:cNvSpPr/>
          <p:nvPr/>
        </p:nvSpPr>
        <p:spPr>
          <a:xfrm>
            <a:off x="5797440" y="4606560"/>
            <a:ext cx="658800" cy="0"/>
          </a:xfrm>
          <a:prstGeom prst="line">
            <a:avLst/>
          </a:prstGeom>
          <a:ln w="50760">
            <a:solidFill>
              <a:srgbClr val="008000"/>
            </a:solidFill>
            <a:round/>
            <a:tailEnd len="med" type="triangle" w="med"/>
          </a:ln>
        </p:spPr>
      </p:sp>
      <p:sp>
        <p:nvSpPr>
          <p:cNvPr id="701" name="Line 34"/>
          <p:cNvSpPr/>
          <p:nvPr/>
        </p:nvSpPr>
        <p:spPr>
          <a:xfrm flipV="1">
            <a:off x="5022720" y="5266800"/>
            <a:ext cx="0" cy="639720"/>
          </a:xfrm>
          <a:prstGeom prst="line">
            <a:avLst/>
          </a:prstGeom>
          <a:ln w="50760">
            <a:solidFill>
              <a:srgbClr val="008000"/>
            </a:solidFill>
            <a:round/>
          </a:ln>
        </p:spPr>
      </p:sp>
      <p:sp>
        <p:nvSpPr>
          <p:cNvPr id="702" name="Line 35"/>
          <p:cNvSpPr/>
          <p:nvPr/>
        </p:nvSpPr>
        <p:spPr>
          <a:xfrm>
            <a:off x="5010120" y="5889240"/>
            <a:ext cx="1127160" cy="0"/>
          </a:xfrm>
          <a:prstGeom prst="line">
            <a:avLst/>
          </a:prstGeom>
          <a:ln w="50760">
            <a:solidFill>
              <a:srgbClr val="008000"/>
            </a:solidFill>
            <a:round/>
            <a:tailEnd len="med" type="triangle" w="med"/>
          </a:ln>
        </p:spPr>
      </p:sp>
      <p:sp>
        <p:nvSpPr>
          <p:cNvPr id="703" name="Line 36"/>
          <p:cNvSpPr/>
          <p:nvPr/>
        </p:nvSpPr>
        <p:spPr>
          <a:xfrm flipV="1">
            <a:off x="2092320" y="6048000"/>
            <a:ext cx="4064040" cy="11160"/>
          </a:xfrm>
          <a:prstGeom prst="line">
            <a:avLst/>
          </a:prstGeom>
          <a:ln w="50760">
            <a:solidFill>
              <a:srgbClr val="008080"/>
            </a:solidFill>
            <a:round/>
            <a:tailEnd len="med" type="triangle" w="med"/>
          </a:ln>
        </p:spPr>
      </p:sp>
      <p:sp>
        <p:nvSpPr>
          <p:cNvPr id="704" name="Line 37"/>
          <p:cNvSpPr/>
          <p:nvPr/>
        </p:nvSpPr>
        <p:spPr>
          <a:xfrm>
            <a:off x="2232000" y="4530240"/>
            <a:ext cx="662040" cy="0"/>
          </a:xfrm>
          <a:prstGeom prst="line">
            <a:avLst/>
          </a:prstGeom>
          <a:ln w="76320">
            <a:solidFill>
              <a:srgbClr val="00ccff"/>
            </a:solidFill>
            <a:round/>
            <a:tailEnd len="med" type="triangle" w="med"/>
          </a:ln>
        </p:spPr>
      </p:sp>
      <p:sp>
        <p:nvSpPr>
          <p:cNvPr id="705" name="CustomShape 38"/>
          <p:cNvSpPr/>
          <p:nvPr/>
        </p:nvSpPr>
        <p:spPr>
          <a:xfrm>
            <a:off x="2895120" y="5616360"/>
            <a:ext cx="305640" cy="198360"/>
          </a:xfrm>
          <a:prstGeom prst="rect">
            <a:avLst/>
          </a:prstGeom>
          <a:noFill/>
          <a:ln>
            <a:noFill/>
          </a:ln>
        </p:spPr>
        <p:txBody>
          <a:bodyPr wrap="none" lIns="0" rIns="0" tIns="0" bIns="0"/>
          <a:p>
            <a:pPr>
              <a:lnSpc>
                <a:spcPts val="194"/>
              </a:lnSpc>
            </a:pPr>
            <a:r>
              <a:rPr lang="en-GB" sz="1200">
                <a:solidFill>
                  <a:srgbClr val="000000"/>
                </a:solidFill>
                <a:latin typeface="微软雅黑"/>
                <a:ea typeface="微软雅黑"/>
              </a:rPr>
              <a:t>绿化</a:t>
            </a:r>
            <a:endParaRPr/>
          </a:p>
        </p:txBody>
      </p:sp>
      <p:sp>
        <p:nvSpPr>
          <p:cNvPr id="706" name="CustomShape 39"/>
          <p:cNvSpPr/>
          <p:nvPr/>
        </p:nvSpPr>
        <p:spPr>
          <a:xfrm>
            <a:off x="3316680" y="5825880"/>
            <a:ext cx="755280" cy="198360"/>
          </a:xfrm>
          <a:prstGeom prst="rect">
            <a:avLst/>
          </a:prstGeom>
          <a:noFill/>
          <a:ln>
            <a:noFill/>
          </a:ln>
        </p:spPr>
        <p:txBody>
          <a:bodyPr wrap="none" lIns="0" rIns="0" tIns="0" bIns="0"/>
          <a:p>
            <a:pPr>
              <a:lnSpc>
                <a:spcPts val="194"/>
              </a:lnSpc>
            </a:pPr>
            <a:r>
              <a:rPr lang="en-GB" sz="1200">
                <a:solidFill>
                  <a:srgbClr val="000000"/>
                </a:solidFill>
                <a:latin typeface="微软雅黑"/>
                <a:ea typeface="微软雅黑"/>
              </a:rPr>
              <a:t>景 观 用 水</a:t>
            </a:r>
            <a:endParaRPr/>
          </a:p>
        </p:txBody>
      </p:sp>
      <p:sp>
        <p:nvSpPr>
          <p:cNvPr id="707" name="CustomShape 40"/>
          <p:cNvSpPr/>
          <p:nvPr/>
        </p:nvSpPr>
        <p:spPr>
          <a:xfrm>
            <a:off x="4575960" y="3741480"/>
            <a:ext cx="305640" cy="198360"/>
          </a:xfrm>
          <a:prstGeom prst="rect">
            <a:avLst/>
          </a:prstGeom>
          <a:noFill/>
          <a:ln>
            <a:noFill/>
          </a:ln>
        </p:spPr>
        <p:txBody>
          <a:bodyPr wrap="none" lIns="0" rIns="0" tIns="0" bIns="0"/>
          <a:p>
            <a:pPr>
              <a:lnSpc>
                <a:spcPts val="194"/>
              </a:lnSpc>
            </a:pPr>
            <a:r>
              <a:rPr lang="en-GB" sz="1200">
                <a:solidFill>
                  <a:srgbClr val="000000"/>
                </a:solidFill>
                <a:latin typeface="微软雅黑"/>
                <a:ea typeface="微软雅黑"/>
              </a:rPr>
              <a:t>中水</a:t>
            </a:r>
            <a:endParaRPr/>
          </a:p>
        </p:txBody>
      </p:sp>
      <p:sp>
        <p:nvSpPr>
          <p:cNvPr id="708" name="CustomShape 41"/>
          <p:cNvSpPr/>
          <p:nvPr/>
        </p:nvSpPr>
        <p:spPr>
          <a:xfrm>
            <a:off x="5801760" y="4362120"/>
            <a:ext cx="610200" cy="198360"/>
          </a:xfrm>
          <a:prstGeom prst="rect">
            <a:avLst/>
          </a:prstGeom>
          <a:noFill/>
          <a:ln>
            <a:noFill/>
          </a:ln>
        </p:spPr>
        <p:txBody>
          <a:bodyPr wrap="none" lIns="0" rIns="0" tIns="0" bIns="0"/>
          <a:p>
            <a:pPr>
              <a:lnSpc>
                <a:spcPts val="194"/>
              </a:lnSpc>
            </a:pPr>
            <a:r>
              <a:rPr lang="en-GB" sz="1200">
                <a:solidFill>
                  <a:srgbClr val="000000"/>
                </a:solidFill>
                <a:latin typeface="微软雅黑"/>
                <a:ea typeface="微软雅黑"/>
              </a:rPr>
              <a:t>循环利用</a:t>
            </a:r>
            <a:endParaRPr/>
          </a:p>
        </p:txBody>
      </p:sp>
      <p:sp>
        <p:nvSpPr>
          <p:cNvPr id="709" name="Line 42"/>
          <p:cNvSpPr/>
          <p:nvPr/>
        </p:nvSpPr>
        <p:spPr>
          <a:xfrm>
            <a:off x="2103480" y="5760720"/>
            <a:ext cx="790560" cy="0"/>
          </a:xfrm>
          <a:prstGeom prst="line">
            <a:avLst/>
          </a:prstGeom>
          <a:ln w="50760">
            <a:solidFill>
              <a:srgbClr val="008080"/>
            </a:solidFill>
            <a:round/>
            <a:tailEnd len="med" type="triangle" w="med"/>
          </a:ln>
        </p:spPr>
      </p:sp>
      <p:sp>
        <p:nvSpPr>
          <p:cNvPr id="710" name="Line 43"/>
          <p:cNvSpPr/>
          <p:nvPr/>
        </p:nvSpPr>
        <p:spPr>
          <a:xfrm flipH="1">
            <a:off x="2124000" y="3369600"/>
            <a:ext cx="2874960" cy="12960"/>
          </a:xfrm>
          <a:prstGeom prst="line">
            <a:avLst/>
          </a:prstGeom>
          <a:ln w="50760">
            <a:solidFill>
              <a:srgbClr val="008000"/>
            </a:solidFill>
            <a:round/>
            <a:tailEnd len="med" type="triangle" w="med"/>
          </a:ln>
        </p:spPr>
      </p:sp>
      <p:sp>
        <p:nvSpPr>
          <p:cNvPr id="711" name="CustomShape 44"/>
          <p:cNvSpPr/>
          <p:nvPr/>
        </p:nvSpPr>
        <p:spPr>
          <a:xfrm>
            <a:off x="5805000" y="4644720"/>
            <a:ext cx="610200" cy="198360"/>
          </a:xfrm>
          <a:prstGeom prst="rect">
            <a:avLst/>
          </a:prstGeom>
          <a:noFill/>
          <a:ln>
            <a:noFill/>
          </a:ln>
        </p:spPr>
        <p:txBody>
          <a:bodyPr wrap="none" lIns="0" rIns="0" tIns="0" bIns="0"/>
          <a:p>
            <a:pPr>
              <a:lnSpc>
                <a:spcPts val="194"/>
              </a:lnSpc>
            </a:pPr>
            <a:r>
              <a:rPr lang="en-GB" sz="1200">
                <a:solidFill>
                  <a:srgbClr val="000000"/>
                </a:solidFill>
                <a:latin typeface="微软雅黑"/>
                <a:ea typeface="微软雅黑"/>
              </a:rPr>
              <a:t>梯级利用</a:t>
            </a:r>
            <a:endParaRPr/>
          </a:p>
        </p:txBody>
      </p:sp>
      <p:sp>
        <p:nvSpPr>
          <p:cNvPr id="712" name="CustomShape 45"/>
          <p:cNvSpPr/>
          <p:nvPr/>
        </p:nvSpPr>
        <p:spPr>
          <a:xfrm>
            <a:off x="5342040" y="5659200"/>
            <a:ext cx="457920" cy="198360"/>
          </a:xfrm>
          <a:prstGeom prst="rect">
            <a:avLst/>
          </a:prstGeom>
          <a:noFill/>
          <a:ln>
            <a:noFill/>
          </a:ln>
        </p:spPr>
        <p:txBody>
          <a:bodyPr wrap="none" lIns="0" rIns="0" tIns="0" bIns="0"/>
          <a:p>
            <a:pPr>
              <a:lnSpc>
                <a:spcPts val="194"/>
              </a:lnSpc>
            </a:pPr>
            <a:r>
              <a:rPr lang="en-GB" sz="1200">
                <a:solidFill>
                  <a:srgbClr val="000000"/>
                </a:solidFill>
                <a:latin typeface="微软雅黑"/>
                <a:ea typeface="微软雅黑"/>
              </a:rPr>
              <a:t>再生水</a:t>
            </a:r>
            <a:endParaRPr/>
          </a:p>
        </p:txBody>
      </p:sp>
      <p:pic>
        <p:nvPicPr>
          <p:cNvPr id="713" name="Picture 60" descr=""/>
          <p:cNvPicPr/>
          <p:nvPr/>
        </p:nvPicPr>
        <p:blipFill>
          <a:blip r:embed="rId6"/>
          <a:stretch>
            <a:fillRect/>
          </a:stretch>
        </p:blipFill>
        <p:spPr>
          <a:xfrm>
            <a:off x="6797880" y="1757160"/>
            <a:ext cx="1216800" cy="862920"/>
          </a:xfrm>
          <a:prstGeom prst="rect">
            <a:avLst/>
          </a:prstGeom>
          <a:ln>
            <a:noFill/>
          </a:ln>
        </p:spPr>
      </p:pic>
      <p:pic>
        <p:nvPicPr>
          <p:cNvPr id="714" name="Picture 67" descr=""/>
          <p:cNvPicPr/>
          <p:nvPr/>
        </p:nvPicPr>
        <p:blipFill>
          <a:blip r:embed="rId7"/>
          <a:stretch>
            <a:fillRect/>
          </a:stretch>
        </p:blipFill>
        <p:spPr>
          <a:xfrm>
            <a:off x="5489640" y="1752120"/>
            <a:ext cx="1170720" cy="878760"/>
          </a:xfrm>
          <a:prstGeom prst="rect">
            <a:avLst/>
          </a:prstGeom>
          <a:ln>
            <a:noFill/>
          </a:ln>
        </p:spPr>
      </p:pic>
      <p:sp>
        <p:nvSpPr>
          <p:cNvPr id="715" name="CustomShape 46"/>
          <p:cNvSpPr/>
          <p:nvPr/>
        </p:nvSpPr>
        <p:spPr>
          <a:xfrm>
            <a:off x="5500800" y="2647800"/>
            <a:ext cx="1129680" cy="198360"/>
          </a:xfrm>
          <a:prstGeom prst="rect">
            <a:avLst/>
          </a:prstGeom>
          <a:noFill/>
          <a:ln>
            <a:noFill/>
          </a:ln>
        </p:spPr>
        <p:txBody>
          <a:bodyPr lIns="0" rIns="0" tIns="0" bIns="0"/>
          <a:p>
            <a:pPr algn="ctr">
              <a:lnSpc>
                <a:spcPts val="194"/>
              </a:lnSpc>
            </a:pPr>
            <a:r>
              <a:rPr lang="en-GB" sz="1200">
                <a:solidFill>
                  <a:srgbClr val="000000"/>
                </a:solidFill>
                <a:latin typeface="微软雅黑"/>
                <a:ea typeface="微软雅黑"/>
              </a:rPr>
              <a:t>陕鼓第一污水厂</a:t>
            </a:r>
            <a:endParaRPr/>
          </a:p>
        </p:txBody>
      </p:sp>
      <p:sp>
        <p:nvSpPr>
          <p:cNvPr id="716" name="CustomShape 47"/>
          <p:cNvSpPr/>
          <p:nvPr/>
        </p:nvSpPr>
        <p:spPr>
          <a:xfrm>
            <a:off x="5384880" y="1665000"/>
            <a:ext cx="2653560" cy="1202760"/>
          </a:xfrm>
          <a:prstGeom prst="rect">
            <a:avLst/>
          </a:prstGeom>
          <a:noFill/>
          <a:ln cap="rnd" w="12600">
            <a:solidFill>
              <a:srgbClr val="000000"/>
            </a:solidFill>
            <a:custDash>
              <a:ds d="4900000000" sp="3675000000"/>
            </a:custDash>
            <a:miter/>
          </a:ln>
        </p:spPr>
      </p:sp>
      <p:sp>
        <p:nvSpPr>
          <p:cNvPr id="717" name="CustomShape 48"/>
          <p:cNvSpPr/>
          <p:nvPr/>
        </p:nvSpPr>
        <p:spPr>
          <a:xfrm>
            <a:off x="6859800" y="2634840"/>
            <a:ext cx="1129680" cy="198360"/>
          </a:xfrm>
          <a:prstGeom prst="rect">
            <a:avLst/>
          </a:prstGeom>
          <a:noFill/>
          <a:ln>
            <a:noFill/>
          </a:ln>
        </p:spPr>
        <p:txBody>
          <a:bodyPr lIns="0" rIns="0" tIns="0" bIns="0"/>
          <a:p>
            <a:pPr algn="ctr">
              <a:lnSpc>
                <a:spcPts val="194"/>
              </a:lnSpc>
            </a:pPr>
            <a:r>
              <a:rPr lang="en-GB" sz="1200">
                <a:solidFill>
                  <a:srgbClr val="000000"/>
                </a:solidFill>
                <a:latin typeface="微软雅黑"/>
                <a:ea typeface="微软雅黑"/>
              </a:rPr>
              <a:t>陕鼓第二污水厂</a:t>
            </a:r>
            <a:endParaRPr/>
          </a:p>
        </p:txBody>
      </p:sp>
      <p:sp>
        <p:nvSpPr>
          <p:cNvPr id="718" name="CustomShape 49"/>
          <p:cNvSpPr/>
          <p:nvPr/>
        </p:nvSpPr>
        <p:spPr>
          <a:xfrm>
            <a:off x="3024720" y="4789080"/>
            <a:ext cx="646920" cy="212400"/>
          </a:xfrm>
          <a:prstGeom prst="rect">
            <a:avLst/>
          </a:prstGeom>
          <a:noFill/>
          <a:ln>
            <a:noFill/>
          </a:ln>
        </p:spPr>
        <p:txBody>
          <a:bodyPr wrap="none" lIns="0" rIns="0" tIns="0" bIns="0"/>
          <a:p>
            <a:pPr>
              <a:lnSpc>
                <a:spcPts val="194"/>
              </a:lnSpc>
            </a:pPr>
            <a:r>
              <a:rPr lang="en-GB" sz="1400">
                <a:solidFill>
                  <a:srgbClr val="000000"/>
                </a:solidFill>
                <a:latin typeface="微软雅黑"/>
                <a:ea typeface="微软雅黑"/>
              </a:rPr>
              <a:t>粗 制 水</a:t>
            </a:r>
            <a:endParaRPr/>
          </a:p>
        </p:txBody>
      </p:sp>
      <p:pic>
        <p:nvPicPr>
          <p:cNvPr id="719" name="Picture 2" descr=""/>
          <p:cNvPicPr/>
          <p:nvPr/>
        </p:nvPicPr>
        <p:blipFill>
          <a:blip r:embed="rId8"/>
          <a:stretch>
            <a:fillRect/>
          </a:stretch>
        </p:blipFill>
        <p:spPr>
          <a:xfrm>
            <a:off x="3183480" y="1789560"/>
            <a:ext cx="1287000" cy="866160"/>
          </a:xfrm>
          <a:prstGeom prst="rect">
            <a:avLst/>
          </a:prstGeom>
          <a:ln>
            <a:noFill/>
          </a:ln>
        </p:spPr>
      </p:pic>
      <p:pic>
        <p:nvPicPr>
          <p:cNvPr id="720" name="Picture 2" descr=""/>
          <p:cNvPicPr/>
          <p:nvPr/>
        </p:nvPicPr>
        <p:blipFill>
          <a:blip r:embed="rId9"/>
          <a:stretch>
            <a:fillRect/>
          </a:stretch>
        </p:blipFill>
        <p:spPr>
          <a:xfrm>
            <a:off x="6525000" y="3155760"/>
            <a:ext cx="646920" cy="646920"/>
          </a:xfrm>
          <a:prstGeom prst="rect">
            <a:avLst/>
          </a:prstGeom>
          <a:ln>
            <a:noFill/>
          </a:ln>
        </p:spPr>
      </p:pic>
      <p:sp>
        <p:nvSpPr>
          <p:cNvPr id="721" name="Line 50"/>
          <p:cNvSpPr/>
          <p:nvPr/>
        </p:nvSpPr>
        <p:spPr>
          <a:xfrm flipV="1">
            <a:off x="5372280" y="3803760"/>
            <a:ext cx="704880" cy="364680"/>
          </a:xfrm>
          <a:prstGeom prst="line">
            <a:avLst/>
          </a:prstGeom>
          <a:ln cap="rnd" w="50760">
            <a:solidFill>
              <a:srgbClr val="008000"/>
            </a:solidFill>
            <a:custDash>
              <a:ds d="19881000000" sp="19881000000"/>
            </a:custDash>
            <a:round/>
            <a:tailEnd len="med" type="triangle" w="med"/>
          </a:ln>
        </p:spPr>
      </p:sp>
      <p:sp>
        <p:nvSpPr>
          <p:cNvPr id="722" name="Line 51"/>
          <p:cNvSpPr/>
          <p:nvPr/>
        </p:nvSpPr>
        <p:spPr>
          <a:xfrm flipH="1">
            <a:off x="7435800" y="2906640"/>
            <a:ext cx="407880" cy="319320"/>
          </a:xfrm>
          <a:prstGeom prst="line">
            <a:avLst/>
          </a:prstGeom>
          <a:ln cap="rnd" w="50760">
            <a:solidFill>
              <a:srgbClr val="008000"/>
            </a:solidFill>
            <a:custDash>
              <a:ds d="19881000000" sp="19881000000"/>
            </a:custDash>
            <a:round/>
            <a:tailEnd len="med" type="triangle" w="med"/>
          </a:ln>
        </p:spPr>
      </p:sp>
      <p:sp>
        <p:nvSpPr>
          <p:cNvPr id="723" name="Line 52"/>
          <p:cNvSpPr/>
          <p:nvPr/>
        </p:nvSpPr>
        <p:spPr>
          <a:xfrm>
            <a:off x="5877000" y="2885760"/>
            <a:ext cx="368280" cy="302040"/>
          </a:xfrm>
          <a:prstGeom prst="line">
            <a:avLst/>
          </a:prstGeom>
          <a:ln cap="rnd" w="50760">
            <a:solidFill>
              <a:srgbClr val="008000"/>
            </a:solidFill>
            <a:custDash>
              <a:ds d="19881000000" sp="19881000000"/>
            </a:custDash>
            <a:round/>
            <a:tailEnd len="med" type="triangle" w="med"/>
          </a:ln>
        </p:spPr>
      </p:sp>
      <p:sp>
        <p:nvSpPr>
          <p:cNvPr id="724" name="CustomShape 53"/>
          <p:cNvSpPr/>
          <p:nvPr/>
        </p:nvSpPr>
        <p:spPr>
          <a:xfrm>
            <a:off x="1125720" y="1959120"/>
            <a:ext cx="713880" cy="212400"/>
          </a:xfrm>
          <a:prstGeom prst="rect">
            <a:avLst/>
          </a:prstGeom>
          <a:noFill/>
          <a:ln>
            <a:noFill/>
          </a:ln>
        </p:spPr>
        <p:txBody>
          <a:bodyPr wrap="none" lIns="0" rIns="0" tIns="0" bIns="0"/>
          <a:p>
            <a:pPr>
              <a:lnSpc>
                <a:spcPts val="194"/>
              </a:lnSpc>
            </a:pPr>
            <a:r>
              <a:rPr lang="en-GB" sz="1400">
                <a:solidFill>
                  <a:srgbClr val="000000"/>
                </a:solidFill>
                <a:latin typeface="微软雅黑"/>
                <a:ea typeface="微软雅黑"/>
              </a:rPr>
              <a:t>有机垃圾</a:t>
            </a:r>
            <a:endParaRPr/>
          </a:p>
        </p:txBody>
      </p:sp>
      <p:sp>
        <p:nvSpPr>
          <p:cNvPr id="725" name="CustomShape 54"/>
          <p:cNvSpPr/>
          <p:nvPr/>
        </p:nvSpPr>
        <p:spPr>
          <a:xfrm>
            <a:off x="3405600" y="2735640"/>
            <a:ext cx="608760" cy="242640"/>
          </a:xfrm>
          <a:prstGeom prst="rect">
            <a:avLst/>
          </a:prstGeom>
          <a:noFill/>
          <a:ln>
            <a:noFill/>
          </a:ln>
        </p:spPr>
        <p:txBody>
          <a:bodyPr wrap="none" lIns="0" rIns="0" tIns="0" bIns="0"/>
          <a:p>
            <a:pPr>
              <a:lnSpc>
                <a:spcPts val="194"/>
              </a:lnSpc>
            </a:pPr>
            <a:r>
              <a:rPr lang="en-GB" sz="1600">
                <a:solidFill>
                  <a:srgbClr val="000000"/>
                </a:solidFill>
                <a:latin typeface="微软雅黑"/>
                <a:ea typeface="微软雅黑"/>
              </a:rPr>
              <a:t>发酵罐</a:t>
            </a:r>
            <a:endParaRPr/>
          </a:p>
        </p:txBody>
      </p:sp>
      <p:sp>
        <p:nvSpPr>
          <p:cNvPr id="726" name="CustomShape 55"/>
          <p:cNvSpPr/>
          <p:nvPr/>
        </p:nvSpPr>
        <p:spPr>
          <a:xfrm>
            <a:off x="3649320" y="1294920"/>
            <a:ext cx="357480" cy="212400"/>
          </a:xfrm>
          <a:prstGeom prst="rect">
            <a:avLst/>
          </a:prstGeom>
          <a:noFill/>
          <a:ln>
            <a:noFill/>
          </a:ln>
        </p:spPr>
        <p:txBody>
          <a:bodyPr wrap="none" lIns="0" rIns="0" tIns="0" bIns="0"/>
          <a:p>
            <a:pPr>
              <a:lnSpc>
                <a:spcPts val="194"/>
              </a:lnSpc>
            </a:pPr>
            <a:r>
              <a:rPr lang="en-GB" sz="1400">
                <a:solidFill>
                  <a:srgbClr val="000000"/>
                </a:solidFill>
                <a:latin typeface="微软雅黑"/>
                <a:ea typeface="微软雅黑"/>
              </a:rPr>
              <a:t>沼气</a:t>
            </a:r>
            <a:endParaRPr/>
          </a:p>
        </p:txBody>
      </p:sp>
      <p:pic>
        <p:nvPicPr>
          <p:cNvPr id="727" name="Picture 3" descr=""/>
          <p:cNvPicPr/>
          <p:nvPr/>
        </p:nvPicPr>
        <p:blipFill>
          <a:blip r:embed="rId10"/>
          <a:stretch>
            <a:fillRect/>
          </a:stretch>
        </p:blipFill>
        <p:spPr>
          <a:xfrm>
            <a:off x="3052800" y="2981880"/>
            <a:ext cx="1370880" cy="718920"/>
          </a:xfrm>
          <a:prstGeom prst="rect">
            <a:avLst/>
          </a:prstGeom>
          <a:ln>
            <a:noFill/>
          </a:ln>
        </p:spPr>
      </p:pic>
      <p:sp>
        <p:nvSpPr>
          <p:cNvPr id="728" name="CustomShape 56"/>
          <p:cNvSpPr/>
          <p:nvPr/>
        </p:nvSpPr>
        <p:spPr>
          <a:xfrm>
            <a:off x="3298320" y="3686400"/>
            <a:ext cx="811440" cy="242640"/>
          </a:xfrm>
          <a:prstGeom prst="rect">
            <a:avLst/>
          </a:prstGeom>
          <a:noFill/>
          <a:ln>
            <a:noFill/>
          </a:ln>
        </p:spPr>
        <p:txBody>
          <a:bodyPr wrap="none" lIns="0" rIns="0" tIns="0" bIns="0"/>
          <a:p>
            <a:pPr>
              <a:lnSpc>
                <a:spcPts val="194"/>
              </a:lnSpc>
            </a:pPr>
            <a:r>
              <a:rPr lang="en-GB" sz="1600">
                <a:solidFill>
                  <a:srgbClr val="000000"/>
                </a:solidFill>
                <a:latin typeface="微软雅黑"/>
                <a:ea typeface="微软雅黑"/>
              </a:rPr>
              <a:t>水源热泵</a:t>
            </a:r>
            <a:endParaRPr/>
          </a:p>
        </p:txBody>
      </p:sp>
      <p:sp>
        <p:nvSpPr>
          <p:cNvPr id="729" name="CustomShape 57"/>
          <p:cNvSpPr/>
          <p:nvPr/>
        </p:nvSpPr>
        <p:spPr>
          <a:xfrm>
            <a:off x="2295360" y="3098160"/>
            <a:ext cx="678600" cy="212400"/>
          </a:xfrm>
          <a:prstGeom prst="rect">
            <a:avLst/>
          </a:prstGeom>
          <a:noFill/>
          <a:ln>
            <a:noFill/>
          </a:ln>
        </p:spPr>
        <p:txBody>
          <a:bodyPr wrap="none" lIns="0" rIns="0" tIns="0" bIns="0"/>
          <a:p>
            <a:pPr>
              <a:lnSpc>
                <a:spcPts val="194"/>
              </a:lnSpc>
            </a:pPr>
            <a:r>
              <a:rPr lang="en-GB" sz="1400">
                <a:solidFill>
                  <a:srgbClr val="000000"/>
                </a:solidFill>
                <a:latin typeface="微软雅黑"/>
                <a:ea typeface="微软雅黑"/>
              </a:rPr>
              <a:t>供热</a:t>
            </a:r>
            <a:r>
              <a:rPr lang="en-GB" sz="1400">
                <a:solidFill>
                  <a:srgbClr val="000000"/>
                </a:solidFill>
                <a:latin typeface="微软雅黑"/>
                <a:ea typeface="微软雅黑"/>
              </a:rPr>
              <a:t>/</a:t>
            </a:r>
            <a:r>
              <a:rPr lang="en-GB" sz="1400">
                <a:solidFill>
                  <a:srgbClr val="000000"/>
                </a:solidFill>
                <a:latin typeface="微软雅黑"/>
                <a:ea typeface="微软雅黑"/>
              </a:rPr>
              <a:t>冷</a:t>
            </a:r>
            <a:endParaRPr/>
          </a:p>
        </p:txBody>
      </p:sp>
      <p:sp>
        <p:nvSpPr>
          <p:cNvPr id="730" name="CustomShape 58"/>
          <p:cNvSpPr/>
          <p:nvPr/>
        </p:nvSpPr>
        <p:spPr>
          <a:xfrm>
            <a:off x="2157480" y="3484800"/>
            <a:ext cx="950760" cy="595080"/>
          </a:xfrm>
          <a:prstGeom prst="rect">
            <a:avLst/>
          </a:prstGeom>
          <a:noFill/>
          <a:ln>
            <a:noFill/>
          </a:ln>
        </p:spPr>
        <p:txBody>
          <a:bodyPr lIns="0" rIns="0" tIns="0" bIns="0"/>
          <a:p>
            <a:pPr>
              <a:lnSpc>
                <a:spcPts val="194"/>
              </a:lnSpc>
            </a:pPr>
            <a:r>
              <a:rPr lang="en-GB" sz="1100">
                <a:solidFill>
                  <a:srgbClr val="000000"/>
                </a:solidFill>
                <a:latin typeface="微软雅黑"/>
                <a:ea typeface="微软雅黑"/>
              </a:rPr>
              <a:t>杂用水（冲厕、绿化、冲洗、消防等）</a:t>
            </a:r>
            <a:endParaRPr/>
          </a:p>
        </p:txBody>
      </p:sp>
      <p:sp>
        <p:nvSpPr>
          <p:cNvPr id="731" name="Line 59"/>
          <p:cNvSpPr/>
          <p:nvPr/>
        </p:nvSpPr>
        <p:spPr>
          <a:xfrm flipH="1" flipV="1">
            <a:off x="5168160" y="2151000"/>
            <a:ext cx="12600" cy="1980000"/>
          </a:xfrm>
          <a:prstGeom prst="line">
            <a:avLst/>
          </a:prstGeom>
          <a:ln w="50760">
            <a:solidFill>
              <a:srgbClr val="008000"/>
            </a:solidFill>
            <a:round/>
          </a:ln>
        </p:spPr>
      </p:sp>
      <p:sp>
        <p:nvSpPr>
          <p:cNvPr id="732" name="Line 60"/>
          <p:cNvSpPr/>
          <p:nvPr/>
        </p:nvSpPr>
        <p:spPr>
          <a:xfrm>
            <a:off x="3857760" y="4511160"/>
            <a:ext cx="662040" cy="0"/>
          </a:xfrm>
          <a:prstGeom prst="line">
            <a:avLst/>
          </a:prstGeom>
          <a:ln w="76320">
            <a:solidFill>
              <a:srgbClr val="800000"/>
            </a:solidFill>
            <a:round/>
            <a:tailEnd len="med" type="triangle" w="med"/>
          </a:ln>
        </p:spPr>
      </p:sp>
      <p:sp>
        <p:nvSpPr>
          <p:cNvPr id="733" name="Line 61"/>
          <p:cNvSpPr/>
          <p:nvPr/>
        </p:nvSpPr>
        <p:spPr>
          <a:xfrm>
            <a:off x="4464000" y="2139480"/>
            <a:ext cx="900000" cy="0"/>
          </a:xfrm>
          <a:prstGeom prst="line">
            <a:avLst/>
          </a:prstGeom>
          <a:ln w="50760">
            <a:solidFill>
              <a:srgbClr val="008000"/>
            </a:solidFill>
            <a:round/>
            <a:headEnd len="med" type="triangle" w="med"/>
          </a:ln>
        </p:spPr>
      </p:sp>
      <p:sp>
        <p:nvSpPr>
          <p:cNvPr id="734" name="CustomShape 62"/>
          <p:cNvSpPr/>
          <p:nvPr/>
        </p:nvSpPr>
        <p:spPr>
          <a:xfrm>
            <a:off x="6435000" y="3826080"/>
            <a:ext cx="811440" cy="242640"/>
          </a:xfrm>
          <a:prstGeom prst="rect">
            <a:avLst/>
          </a:prstGeom>
          <a:noFill/>
          <a:ln>
            <a:noFill/>
          </a:ln>
        </p:spPr>
        <p:txBody>
          <a:bodyPr wrap="none" lIns="0" rIns="0" tIns="0" bIns="0"/>
          <a:p>
            <a:pPr>
              <a:lnSpc>
                <a:spcPts val="194"/>
              </a:lnSpc>
            </a:pPr>
            <a:r>
              <a:rPr lang="en-GB" sz="1600">
                <a:solidFill>
                  <a:srgbClr val="000000"/>
                </a:solidFill>
                <a:latin typeface="微软雅黑"/>
                <a:ea typeface="微软雅黑"/>
              </a:rPr>
              <a:t>智能管理</a:t>
            </a:r>
            <a:endParaRPr/>
          </a:p>
        </p:txBody>
      </p:sp>
      <p:sp>
        <p:nvSpPr>
          <p:cNvPr id="735" name="CustomShape 63"/>
          <p:cNvSpPr/>
          <p:nvPr/>
        </p:nvSpPr>
        <p:spPr>
          <a:xfrm flipH="1">
            <a:off x="1476360" y="2660400"/>
            <a:ext cx="481320" cy="3240"/>
          </a:xfrm>
          <a:prstGeom prst="straightConnector1">
            <a:avLst/>
          </a:prstGeom>
          <a:noFill/>
          <a:ln w="50760">
            <a:solidFill>
              <a:srgbClr val="008000"/>
            </a:solidFill>
            <a:round/>
            <a:headEnd len="med" type="triangle" w="med"/>
          </a:ln>
        </p:spPr>
      </p:sp>
      <p:sp>
        <p:nvSpPr>
          <p:cNvPr id="736" name="CustomShape 64"/>
          <p:cNvSpPr/>
          <p:nvPr/>
        </p:nvSpPr>
        <p:spPr>
          <a:xfrm flipV="1">
            <a:off x="1841760" y="2055240"/>
            <a:ext cx="1349280" cy="4680"/>
          </a:xfrm>
          <a:prstGeom prst="straightConnector1">
            <a:avLst/>
          </a:prstGeom>
          <a:noFill/>
          <a:ln w="50760">
            <a:solidFill>
              <a:srgbClr val="008000"/>
            </a:solidFill>
            <a:round/>
            <a:tailEnd len="med" type="triangle" w="med"/>
          </a:ln>
        </p:spPr>
      </p:sp>
      <p:sp>
        <p:nvSpPr>
          <p:cNvPr id="737" name="CustomShape 65"/>
          <p:cNvSpPr/>
          <p:nvPr/>
        </p:nvSpPr>
        <p:spPr>
          <a:xfrm flipH="1" flipV="1">
            <a:off x="3828600" y="1498680"/>
            <a:ext cx="288720" cy="360"/>
          </a:xfrm>
          <a:prstGeom prst="straightConnector1">
            <a:avLst/>
          </a:prstGeom>
          <a:noFill/>
          <a:ln w="50760">
            <a:solidFill>
              <a:srgbClr val="008000"/>
            </a:solidFill>
            <a:round/>
            <a:tailEnd len="med" type="triangle" w="med"/>
          </a:ln>
        </p:spPr>
      </p:sp>
      <p:pic>
        <p:nvPicPr>
          <p:cNvPr id="738" name="Picture 2" descr=""/>
          <p:cNvPicPr/>
          <p:nvPr/>
        </p:nvPicPr>
        <p:blipFill>
          <a:blip r:embed="rId11"/>
          <a:stretch>
            <a:fillRect/>
          </a:stretch>
        </p:blipFill>
        <p:spPr>
          <a:xfrm>
            <a:off x="6540840" y="4219560"/>
            <a:ext cx="1444680" cy="727560"/>
          </a:xfrm>
          <a:prstGeom prst="rect">
            <a:avLst/>
          </a:prstGeom>
          <a:ln>
            <a:noFill/>
          </a:ln>
        </p:spPr>
      </p:pic>
    </p:spTree>
  </p:cSld>
  <p:timing>
    <p:tnLst>
      <p:par>
        <p:cTn id="76" dur="indefinite" restart="never" nodeType="tmRoot">
          <p:childTnLst>
            <p:seq>
              <p:cTn id="77"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39" name="CustomShape 1"/>
          <p:cNvSpPr/>
          <p:nvPr/>
        </p:nvSpPr>
        <p:spPr>
          <a:xfrm>
            <a:off x="1381680" y="216360"/>
            <a:ext cx="1509120" cy="603000"/>
          </a:xfrm>
          <a:prstGeom prst="chevron">
            <a:avLst>
              <a:gd name="adj" fmla="val 50000"/>
            </a:avLst>
          </a:prstGeom>
          <a:solidFill>
            <a:srgbClr val="bfbfbf"/>
          </a:solidFill>
          <a:ln>
            <a:noFill/>
          </a:ln>
        </p:spPr>
      </p:sp>
      <p:sp>
        <p:nvSpPr>
          <p:cNvPr id="740" name="CustomShape 2"/>
          <p:cNvSpPr/>
          <p:nvPr/>
        </p:nvSpPr>
        <p:spPr>
          <a:xfrm>
            <a:off x="2579760" y="208440"/>
            <a:ext cx="1509120" cy="603000"/>
          </a:xfrm>
          <a:prstGeom prst="chevron">
            <a:avLst>
              <a:gd name="adj" fmla="val 50000"/>
            </a:avLst>
          </a:prstGeom>
          <a:solidFill>
            <a:srgbClr val="bfbfbf"/>
          </a:solidFill>
          <a:ln>
            <a:noFill/>
          </a:ln>
        </p:spPr>
      </p:sp>
      <p:sp>
        <p:nvSpPr>
          <p:cNvPr id="741" name="CustomShape 3"/>
          <p:cNvSpPr/>
          <p:nvPr/>
        </p:nvSpPr>
        <p:spPr>
          <a:xfrm>
            <a:off x="4978800" y="201960"/>
            <a:ext cx="1509120" cy="603000"/>
          </a:xfrm>
          <a:prstGeom prst="chevron">
            <a:avLst>
              <a:gd name="adj" fmla="val 50000"/>
            </a:avLst>
          </a:prstGeom>
          <a:solidFill>
            <a:srgbClr val="bfbfbf"/>
          </a:solidFill>
          <a:ln>
            <a:noFill/>
          </a:ln>
        </p:spPr>
      </p:sp>
      <p:sp>
        <p:nvSpPr>
          <p:cNvPr id="742" name="CustomShape 4"/>
          <p:cNvSpPr/>
          <p:nvPr/>
        </p:nvSpPr>
        <p:spPr>
          <a:xfrm>
            <a:off x="6199200" y="216360"/>
            <a:ext cx="1509120" cy="603000"/>
          </a:xfrm>
          <a:prstGeom prst="chevron">
            <a:avLst>
              <a:gd name="adj" fmla="val 50000"/>
            </a:avLst>
          </a:prstGeom>
          <a:solidFill>
            <a:srgbClr val="bfbfbf"/>
          </a:solidFill>
          <a:ln>
            <a:noFill/>
          </a:ln>
        </p:spPr>
      </p:sp>
      <p:sp>
        <p:nvSpPr>
          <p:cNvPr id="743" name="CustomShape 5"/>
          <p:cNvSpPr/>
          <p:nvPr/>
        </p:nvSpPr>
        <p:spPr>
          <a:xfrm>
            <a:off x="7408080" y="222840"/>
            <a:ext cx="1509120" cy="603000"/>
          </a:xfrm>
          <a:prstGeom prst="chevron">
            <a:avLst>
              <a:gd name="adj" fmla="val 50000"/>
            </a:avLst>
          </a:prstGeom>
          <a:solidFill>
            <a:srgbClr val="bfbfbf"/>
          </a:solidFill>
          <a:ln>
            <a:noFill/>
          </a:ln>
        </p:spPr>
      </p:sp>
      <p:sp>
        <p:nvSpPr>
          <p:cNvPr id="744" name="CustomShape 6"/>
          <p:cNvSpPr/>
          <p:nvPr/>
        </p:nvSpPr>
        <p:spPr>
          <a:xfrm>
            <a:off x="173880" y="209520"/>
            <a:ext cx="1509120" cy="603000"/>
          </a:xfrm>
          <a:prstGeom prst="homePlate">
            <a:avLst>
              <a:gd name="adj" fmla="val 50000"/>
            </a:avLst>
          </a:prstGeom>
          <a:solidFill>
            <a:srgbClr val="bfbfbf"/>
          </a:solidFill>
          <a:ln>
            <a:noFill/>
          </a:ln>
        </p:spPr>
      </p:sp>
      <p:sp>
        <p:nvSpPr>
          <p:cNvPr id="745" name="CustomShape 7"/>
          <p:cNvSpPr/>
          <p:nvPr/>
        </p:nvSpPr>
        <p:spPr>
          <a:xfrm>
            <a:off x="90720" y="1242720"/>
            <a:ext cx="3428280" cy="445680"/>
          </a:xfrm>
          <a:prstGeom prst="rect">
            <a:avLst/>
          </a:prstGeom>
          <a:solidFill>
            <a:srgbClr val="ffffff"/>
          </a:solidFill>
          <a:ln w="25560">
            <a:solidFill>
              <a:srgbClr val="ffffff"/>
            </a:solidFill>
            <a:round/>
          </a:ln>
        </p:spPr>
        <p:txBody>
          <a:bodyPr lIns="80280" rIns="80280" tIns="39960" bIns="39960"/>
          <a:p>
            <a:pPr>
              <a:lnSpc>
                <a:spcPct val="100000"/>
              </a:lnSpc>
            </a:pPr>
            <a:r>
              <a:rPr b="1" lang="en-GB" sz="2400">
                <a:solidFill>
                  <a:srgbClr val="002060"/>
                </a:solidFill>
                <a:latin typeface="微软雅黑"/>
                <a:ea typeface="微软雅黑"/>
              </a:rPr>
              <a:t>冷热电三联供系统</a:t>
            </a:r>
            <a:endParaRPr/>
          </a:p>
        </p:txBody>
      </p:sp>
      <p:sp>
        <p:nvSpPr>
          <p:cNvPr id="746" name="CustomShape 8"/>
          <p:cNvSpPr/>
          <p:nvPr/>
        </p:nvSpPr>
        <p:spPr>
          <a:xfrm>
            <a:off x="97560" y="1791360"/>
            <a:ext cx="3732840" cy="4469760"/>
          </a:xfrm>
          <a:prstGeom prst="rect">
            <a:avLst/>
          </a:prstGeom>
          <a:noFill/>
          <a:ln>
            <a:noFill/>
          </a:ln>
        </p:spPr>
        <p:txBody>
          <a:bodyPr lIns="90000" rIns="90000" tIns="45000" bIns="45000"/>
          <a:p>
            <a:pPr>
              <a:lnSpc>
                <a:spcPct val="150000"/>
              </a:lnSpc>
            </a:pPr>
            <a:r>
              <a:rPr lang="en-GB" sz="1600">
                <a:solidFill>
                  <a:srgbClr val="000000"/>
                </a:solidFill>
                <a:latin typeface="微软雅黑"/>
                <a:ea typeface="微软雅黑"/>
              </a:rPr>
              <a:t>联供系统由于具与较高的能源利用效率，因此运行费用较常规系统大大降低。但目前燃气内燃机的造价较高，一般项目应用中增投资压力较大。因此，</a:t>
            </a:r>
            <a:endParaRPr/>
          </a:p>
          <a:p>
            <a:pPr>
              <a:lnSpc>
                <a:spcPct val="150000"/>
              </a:lnSpc>
              <a:buFont typeface="Wingdings" charset="2"/>
              <a:buChar char=""/>
            </a:pPr>
            <a:r>
              <a:rPr lang="en-GB" sz="1600">
                <a:solidFill>
                  <a:srgbClr val="000000"/>
                </a:solidFill>
                <a:latin typeface="微软雅黑"/>
                <a:ea typeface="微软雅黑"/>
              </a:rPr>
              <a:t>使系统的热</a:t>
            </a:r>
            <a:r>
              <a:rPr lang="en-GB" sz="1600">
                <a:solidFill>
                  <a:srgbClr val="000000"/>
                </a:solidFill>
                <a:latin typeface="微软雅黑"/>
                <a:ea typeface="微软雅黑"/>
              </a:rPr>
              <a:t>-</a:t>
            </a:r>
            <a:r>
              <a:rPr lang="en-GB" sz="1600">
                <a:solidFill>
                  <a:srgbClr val="000000"/>
                </a:solidFill>
                <a:latin typeface="微软雅黑"/>
                <a:ea typeface="微软雅黑"/>
              </a:rPr>
              <a:t>电或冷</a:t>
            </a:r>
            <a:r>
              <a:rPr lang="en-GB" sz="1600">
                <a:solidFill>
                  <a:srgbClr val="000000"/>
                </a:solidFill>
                <a:latin typeface="微软雅黑"/>
                <a:ea typeface="微软雅黑"/>
              </a:rPr>
              <a:t>-</a:t>
            </a:r>
            <a:r>
              <a:rPr lang="en-GB" sz="1600">
                <a:solidFill>
                  <a:srgbClr val="000000"/>
                </a:solidFill>
                <a:latin typeface="微软雅黑"/>
                <a:ea typeface="微软雅黑"/>
              </a:rPr>
              <a:t>电输出得到有效的利用。</a:t>
            </a:r>
            <a:endParaRPr/>
          </a:p>
          <a:p>
            <a:pPr>
              <a:lnSpc>
                <a:spcPct val="150000"/>
              </a:lnSpc>
              <a:buFont typeface="Wingdings" charset="2"/>
              <a:buChar char=""/>
            </a:pPr>
            <a:r>
              <a:rPr lang="en-GB" sz="1600">
                <a:solidFill>
                  <a:srgbClr val="000000"/>
                </a:solidFill>
                <a:latin typeface="微软雅黑"/>
                <a:ea typeface="微软雅黑"/>
              </a:rPr>
              <a:t>需要达到一定的开机率，缩短投资回收期。</a:t>
            </a:r>
            <a:endParaRPr/>
          </a:p>
          <a:p>
            <a:pPr>
              <a:lnSpc>
                <a:spcPct val="150000"/>
              </a:lnSpc>
              <a:buFont typeface="Wingdings" charset="2"/>
              <a:buChar char=""/>
            </a:pPr>
            <a:r>
              <a:rPr lang="en-GB" sz="1600">
                <a:solidFill>
                  <a:srgbClr val="000000"/>
                </a:solidFill>
                <a:latin typeface="微软雅黑"/>
                <a:ea typeface="微软雅黑"/>
              </a:rPr>
              <a:t>另一有效缩短投资回收期的途径是，按基础负荷配置原动机容量，尖峰负荷由辅助的供冷供热系统承担。</a:t>
            </a:r>
            <a:endParaRPr/>
          </a:p>
        </p:txBody>
      </p:sp>
      <p:pic>
        <p:nvPicPr>
          <p:cNvPr id="747" name="Picture 2" descr=""/>
          <p:cNvPicPr/>
          <p:nvPr/>
        </p:nvPicPr>
        <p:blipFill>
          <a:blip r:embed="rId1"/>
          <a:stretch>
            <a:fillRect/>
          </a:stretch>
        </p:blipFill>
        <p:spPr>
          <a:xfrm>
            <a:off x="4147560" y="3240360"/>
            <a:ext cx="4632840" cy="2721960"/>
          </a:xfrm>
          <a:prstGeom prst="rect">
            <a:avLst/>
          </a:prstGeom>
          <a:ln>
            <a:noFill/>
          </a:ln>
        </p:spPr>
      </p:pic>
      <p:pic>
        <p:nvPicPr>
          <p:cNvPr id="748" name="Picture 2" descr=""/>
          <p:cNvPicPr/>
          <p:nvPr/>
        </p:nvPicPr>
        <p:blipFill>
          <a:blip r:embed="rId2"/>
          <a:stretch>
            <a:fillRect/>
          </a:stretch>
        </p:blipFill>
        <p:spPr>
          <a:xfrm>
            <a:off x="4133880" y="1041480"/>
            <a:ext cx="4736160" cy="1947960"/>
          </a:xfrm>
          <a:prstGeom prst="rect">
            <a:avLst/>
          </a:prstGeom>
          <a:ln>
            <a:noFill/>
          </a:ln>
        </p:spPr>
      </p:pic>
    </p:spTree>
  </p:cSld>
  <p:timing>
    <p:tnLst>
      <p:par>
        <p:cTn id="78" dur="indefinite" restart="never" nodeType="tmRoot">
          <p:childTnLst>
            <p:seq>
              <p:cTn id="79"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49" name="CustomShape 1"/>
          <p:cNvSpPr/>
          <p:nvPr/>
        </p:nvSpPr>
        <p:spPr>
          <a:xfrm>
            <a:off x="1381680" y="216360"/>
            <a:ext cx="1509120" cy="603000"/>
          </a:xfrm>
          <a:prstGeom prst="chevron">
            <a:avLst>
              <a:gd name="adj" fmla="val 50000"/>
            </a:avLst>
          </a:prstGeom>
          <a:solidFill>
            <a:srgbClr val="bfbfbf"/>
          </a:solidFill>
          <a:ln>
            <a:noFill/>
          </a:ln>
        </p:spPr>
      </p:sp>
      <p:sp>
        <p:nvSpPr>
          <p:cNvPr id="750" name="CustomShape 2"/>
          <p:cNvSpPr/>
          <p:nvPr/>
        </p:nvSpPr>
        <p:spPr>
          <a:xfrm>
            <a:off x="2579760" y="208440"/>
            <a:ext cx="1509120" cy="603000"/>
          </a:xfrm>
          <a:prstGeom prst="chevron">
            <a:avLst>
              <a:gd name="adj" fmla="val 50000"/>
            </a:avLst>
          </a:prstGeom>
          <a:solidFill>
            <a:srgbClr val="bfbfbf"/>
          </a:solidFill>
          <a:ln>
            <a:noFill/>
          </a:ln>
        </p:spPr>
      </p:sp>
      <p:sp>
        <p:nvSpPr>
          <p:cNvPr id="751" name="CustomShape 3"/>
          <p:cNvSpPr/>
          <p:nvPr/>
        </p:nvSpPr>
        <p:spPr>
          <a:xfrm>
            <a:off x="4978800" y="201960"/>
            <a:ext cx="1509120" cy="603000"/>
          </a:xfrm>
          <a:prstGeom prst="chevron">
            <a:avLst>
              <a:gd name="adj" fmla="val 50000"/>
            </a:avLst>
          </a:prstGeom>
          <a:solidFill>
            <a:srgbClr val="bfbfbf"/>
          </a:solidFill>
          <a:ln>
            <a:noFill/>
          </a:ln>
        </p:spPr>
      </p:sp>
      <p:sp>
        <p:nvSpPr>
          <p:cNvPr id="752" name="CustomShape 4"/>
          <p:cNvSpPr/>
          <p:nvPr/>
        </p:nvSpPr>
        <p:spPr>
          <a:xfrm>
            <a:off x="6199200" y="216360"/>
            <a:ext cx="1509120" cy="603000"/>
          </a:xfrm>
          <a:prstGeom prst="chevron">
            <a:avLst>
              <a:gd name="adj" fmla="val 50000"/>
            </a:avLst>
          </a:prstGeom>
          <a:solidFill>
            <a:srgbClr val="bfbfbf"/>
          </a:solidFill>
          <a:ln>
            <a:noFill/>
          </a:ln>
        </p:spPr>
      </p:sp>
      <p:sp>
        <p:nvSpPr>
          <p:cNvPr id="753" name="CustomShape 5"/>
          <p:cNvSpPr/>
          <p:nvPr/>
        </p:nvSpPr>
        <p:spPr>
          <a:xfrm>
            <a:off x="7408080" y="222840"/>
            <a:ext cx="1509120" cy="603000"/>
          </a:xfrm>
          <a:prstGeom prst="chevron">
            <a:avLst>
              <a:gd name="adj" fmla="val 50000"/>
            </a:avLst>
          </a:prstGeom>
          <a:solidFill>
            <a:srgbClr val="bfbfbf"/>
          </a:solidFill>
          <a:ln>
            <a:noFill/>
          </a:ln>
        </p:spPr>
      </p:sp>
      <p:sp>
        <p:nvSpPr>
          <p:cNvPr id="754" name="CustomShape 6"/>
          <p:cNvSpPr/>
          <p:nvPr/>
        </p:nvSpPr>
        <p:spPr>
          <a:xfrm>
            <a:off x="161280" y="209520"/>
            <a:ext cx="1509120" cy="603000"/>
          </a:xfrm>
          <a:prstGeom prst="homePlate">
            <a:avLst>
              <a:gd name="adj" fmla="val 50000"/>
            </a:avLst>
          </a:prstGeom>
          <a:solidFill>
            <a:srgbClr val="bfbfbf"/>
          </a:solidFill>
          <a:ln>
            <a:noFill/>
          </a:ln>
        </p:spPr>
      </p:sp>
      <p:sp>
        <p:nvSpPr>
          <p:cNvPr id="755" name="CustomShape 7"/>
          <p:cNvSpPr/>
          <p:nvPr/>
        </p:nvSpPr>
        <p:spPr>
          <a:xfrm>
            <a:off x="0" y="1638360"/>
            <a:ext cx="9143280" cy="2361600"/>
          </a:xfrm>
          <a:prstGeom prst="rect">
            <a:avLst/>
          </a:prstGeom>
          <a:solidFill>
            <a:srgbClr val="bfbfbf"/>
          </a:solidFill>
          <a:ln>
            <a:noFill/>
          </a:ln>
        </p:spPr>
      </p:sp>
      <p:sp>
        <p:nvSpPr>
          <p:cNvPr id="756" name="CustomShape 8"/>
          <p:cNvSpPr/>
          <p:nvPr/>
        </p:nvSpPr>
        <p:spPr>
          <a:xfrm>
            <a:off x="284040" y="5037120"/>
            <a:ext cx="813600" cy="272160"/>
          </a:xfrm>
          <a:prstGeom prst="rect">
            <a:avLst/>
          </a:prstGeom>
          <a:noFill/>
          <a:ln>
            <a:noFill/>
          </a:ln>
        </p:spPr>
        <p:txBody>
          <a:bodyPr wrap="none" lIns="90000" rIns="90000" tIns="45000" bIns="45000"/>
          <a:p>
            <a:pPr>
              <a:lnSpc>
                <a:spcPct val="100000"/>
              </a:lnSpc>
            </a:pPr>
            <a:r>
              <a:rPr b="1" lang="en-GB" sz="1200">
                <a:solidFill>
                  <a:srgbClr val="333399"/>
                </a:solidFill>
                <a:latin typeface="微软雅黑"/>
                <a:ea typeface="微软雅黑"/>
              </a:rPr>
              <a:t>基础系统</a:t>
            </a:r>
            <a:endParaRPr/>
          </a:p>
        </p:txBody>
      </p:sp>
      <p:sp>
        <p:nvSpPr>
          <p:cNvPr id="757" name="CustomShape 9"/>
          <p:cNvSpPr/>
          <p:nvPr/>
        </p:nvSpPr>
        <p:spPr>
          <a:xfrm>
            <a:off x="1530360" y="4628520"/>
            <a:ext cx="864360" cy="576720"/>
          </a:xfrm>
          <a:prstGeom prst="rect">
            <a:avLst/>
          </a:prstGeom>
          <a:noFill/>
          <a:ln>
            <a:noFill/>
          </a:ln>
        </p:spPr>
        <p:txBody>
          <a:bodyPr lIns="90000" rIns="90000" tIns="45000" bIns="45000"/>
          <a:p>
            <a:pPr>
              <a:lnSpc>
                <a:spcPct val="100000"/>
              </a:lnSpc>
            </a:pPr>
            <a:r>
              <a:rPr lang="en-GB" sz="800">
                <a:solidFill>
                  <a:srgbClr val="00b050"/>
                </a:solidFill>
                <a:latin typeface="微软雅黑"/>
                <a:ea typeface="微软雅黑"/>
              </a:rPr>
              <a:t>管网</a:t>
            </a:r>
            <a:endParaRPr/>
          </a:p>
          <a:p>
            <a:pPr>
              <a:lnSpc>
                <a:spcPct val="100000"/>
              </a:lnSpc>
            </a:pPr>
            <a:r>
              <a:rPr lang="en-GB" sz="800">
                <a:solidFill>
                  <a:srgbClr val="00b050"/>
                </a:solidFill>
                <a:latin typeface="微软雅黑"/>
                <a:ea typeface="微软雅黑"/>
              </a:rPr>
              <a:t>太阳能发电</a:t>
            </a:r>
            <a:endParaRPr/>
          </a:p>
          <a:p>
            <a:pPr>
              <a:lnSpc>
                <a:spcPct val="100000"/>
              </a:lnSpc>
            </a:pPr>
            <a:r>
              <a:rPr lang="en-GB" sz="800">
                <a:solidFill>
                  <a:srgbClr val="00b050"/>
                </a:solidFill>
                <a:latin typeface="微软雅黑"/>
                <a:ea typeface="微软雅黑"/>
              </a:rPr>
              <a:t>生物发电</a:t>
            </a:r>
            <a:endParaRPr/>
          </a:p>
          <a:p>
            <a:pPr>
              <a:lnSpc>
                <a:spcPct val="100000"/>
              </a:lnSpc>
            </a:pPr>
            <a:r>
              <a:rPr lang="en-GB" sz="800">
                <a:solidFill>
                  <a:srgbClr val="00b050"/>
                </a:solidFill>
                <a:latin typeface="微软雅黑"/>
                <a:ea typeface="微软雅黑"/>
              </a:rPr>
              <a:t>太阳能发电</a:t>
            </a:r>
            <a:endParaRPr/>
          </a:p>
        </p:txBody>
      </p:sp>
      <p:sp>
        <p:nvSpPr>
          <p:cNvPr id="758" name="CustomShape 10"/>
          <p:cNvSpPr/>
          <p:nvPr/>
        </p:nvSpPr>
        <p:spPr>
          <a:xfrm>
            <a:off x="703440" y="4120560"/>
            <a:ext cx="705600" cy="538920"/>
          </a:xfrm>
          <a:prstGeom prst="roundRect">
            <a:avLst>
              <a:gd name="adj" fmla="val 16667"/>
            </a:avLst>
          </a:prstGeom>
          <a:solidFill>
            <a:srgbClr val="40ce5e"/>
          </a:solidFill>
          <a:ln>
            <a:noFill/>
          </a:ln>
        </p:spPr>
        <p:txBody>
          <a:bodyPr wrap="none" lIns="90000" rIns="90000" tIns="45000" bIns="45000" anchor="ctr"/>
          <a:p>
            <a:pPr algn="ctr">
              <a:lnSpc>
                <a:spcPct val="100000"/>
              </a:lnSpc>
            </a:pPr>
            <a:r>
              <a:rPr lang="en-GB" sz="1600">
                <a:solidFill>
                  <a:srgbClr val="ffffff"/>
                </a:solidFill>
                <a:latin typeface="微软雅黑"/>
                <a:ea typeface="微软雅黑"/>
              </a:rPr>
              <a:t>配电</a:t>
            </a:r>
            <a:endParaRPr/>
          </a:p>
        </p:txBody>
      </p:sp>
      <p:sp>
        <p:nvSpPr>
          <p:cNvPr id="759" name="CustomShape 11"/>
          <p:cNvSpPr/>
          <p:nvPr/>
        </p:nvSpPr>
        <p:spPr>
          <a:xfrm>
            <a:off x="1492200" y="4120560"/>
            <a:ext cx="734400" cy="538920"/>
          </a:xfrm>
          <a:prstGeom prst="roundRect">
            <a:avLst>
              <a:gd name="adj" fmla="val 16667"/>
            </a:avLst>
          </a:prstGeom>
          <a:solidFill>
            <a:srgbClr val="40ce5e"/>
          </a:solidFill>
          <a:ln>
            <a:noFill/>
          </a:ln>
        </p:spPr>
        <p:txBody>
          <a:bodyPr wrap="none" lIns="90000" rIns="90000" tIns="45000" bIns="45000" anchor="ctr"/>
          <a:p>
            <a:pPr algn="ctr">
              <a:lnSpc>
                <a:spcPct val="100000"/>
              </a:lnSpc>
            </a:pPr>
            <a:r>
              <a:rPr lang="en-GB" sz="1600">
                <a:solidFill>
                  <a:srgbClr val="ffffff"/>
                </a:solidFill>
                <a:latin typeface="微软雅黑"/>
                <a:ea typeface="微软雅黑"/>
              </a:rPr>
              <a:t>清洁</a:t>
            </a:r>
            <a:endParaRPr/>
          </a:p>
          <a:p>
            <a:pPr algn="ctr">
              <a:lnSpc>
                <a:spcPct val="100000"/>
              </a:lnSpc>
            </a:pPr>
            <a:r>
              <a:rPr lang="en-GB" sz="1600">
                <a:solidFill>
                  <a:srgbClr val="ffffff"/>
                </a:solidFill>
                <a:latin typeface="微软雅黑"/>
                <a:ea typeface="微软雅黑"/>
              </a:rPr>
              <a:t>能源</a:t>
            </a:r>
            <a:endParaRPr/>
          </a:p>
        </p:txBody>
      </p:sp>
      <p:sp>
        <p:nvSpPr>
          <p:cNvPr id="760" name="CustomShape 12"/>
          <p:cNvSpPr/>
          <p:nvPr/>
        </p:nvSpPr>
        <p:spPr>
          <a:xfrm>
            <a:off x="2309760" y="4120560"/>
            <a:ext cx="735840" cy="538920"/>
          </a:xfrm>
          <a:prstGeom prst="roundRect">
            <a:avLst>
              <a:gd name="adj" fmla="val 16667"/>
            </a:avLst>
          </a:prstGeom>
          <a:solidFill>
            <a:srgbClr val="40ce5e"/>
          </a:solidFill>
          <a:ln>
            <a:noFill/>
          </a:ln>
        </p:spPr>
        <p:txBody>
          <a:bodyPr wrap="none" lIns="90000" rIns="90000" tIns="45000" bIns="45000" anchor="ctr"/>
          <a:p>
            <a:pPr algn="ctr">
              <a:lnSpc>
                <a:spcPct val="100000"/>
              </a:lnSpc>
            </a:pPr>
            <a:r>
              <a:rPr lang="en-GB" sz="1600">
                <a:solidFill>
                  <a:srgbClr val="ffffff"/>
                </a:solidFill>
                <a:latin typeface="微软雅黑"/>
                <a:ea typeface="微软雅黑"/>
              </a:rPr>
              <a:t>天然气</a:t>
            </a:r>
            <a:endParaRPr/>
          </a:p>
        </p:txBody>
      </p:sp>
      <p:sp>
        <p:nvSpPr>
          <p:cNvPr id="761" name="CustomShape 13"/>
          <p:cNvSpPr/>
          <p:nvPr/>
        </p:nvSpPr>
        <p:spPr>
          <a:xfrm>
            <a:off x="2324160" y="4628520"/>
            <a:ext cx="761400" cy="820080"/>
          </a:xfrm>
          <a:prstGeom prst="rect">
            <a:avLst/>
          </a:prstGeom>
          <a:noFill/>
          <a:ln>
            <a:noFill/>
          </a:ln>
        </p:spPr>
        <p:txBody>
          <a:bodyPr lIns="90000" rIns="90000" tIns="45000" bIns="45000"/>
          <a:p>
            <a:pPr>
              <a:lnSpc>
                <a:spcPct val="100000"/>
              </a:lnSpc>
            </a:pPr>
            <a:r>
              <a:rPr lang="en-GB" sz="800">
                <a:solidFill>
                  <a:srgbClr val="00b050"/>
                </a:solidFill>
                <a:latin typeface="微软雅黑"/>
                <a:ea typeface="微软雅黑"/>
              </a:rPr>
              <a:t>管网</a:t>
            </a:r>
            <a:endParaRPr/>
          </a:p>
          <a:p>
            <a:pPr>
              <a:lnSpc>
                <a:spcPct val="100000"/>
              </a:lnSpc>
            </a:pPr>
            <a:r>
              <a:rPr lang="en-GB" sz="800">
                <a:solidFill>
                  <a:srgbClr val="00b050"/>
                </a:solidFill>
                <a:latin typeface="微软雅黑"/>
                <a:ea typeface="微软雅黑"/>
              </a:rPr>
              <a:t>城市天然气天然气储存、压缩</a:t>
            </a:r>
            <a:endParaRPr/>
          </a:p>
          <a:p>
            <a:pPr>
              <a:lnSpc>
                <a:spcPct val="100000"/>
              </a:lnSpc>
            </a:pPr>
            <a:r>
              <a:rPr lang="en-GB" sz="800">
                <a:solidFill>
                  <a:srgbClr val="00b050"/>
                </a:solidFill>
                <a:latin typeface="微软雅黑"/>
                <a:ea typeface="微软雅黑"/>
              </a:rPr>
              <a:t>LNG/LPG/CNG</a:t>
            </a:r>
            <a:endParaRPr/>
          </a:p>
        </p:txBody>
      </p:sp>
      <p:sp>
        <p:nvSpPr>
          <p:cNvPr id="762" name="CustomShape 14"/>
          <p:cNvSpPr/>
          <p:nvPr/>
        </p:nvSpPr>
        <p:spPr>
          <a:xfrm>
            <a:off x="6910560" y="4120560"/>
            <a:ext cx="523080" cy="538920"/>
          </a:xfrm>
          <a:prstGeom prst="roundRect">
            <a:avLst>
              <a:gd name="adj" fmla="val 16667"/>
            </a:avLst>
          </a:prstGeom>
          <a:solidFill>
            <a:srgbClr val="f8ae36"/>
          </a:solidFill>
          <a:ln>
            <a:noFill/>
          </a:ln>
        </p:spPr>
        <p:txBody>
          <a:bodyPr wrap="none" lIns="90000" rIns="90000" tIns="45000" bIns="45000" anchor="ctr"/>
          <a:p>
            <a:pPr algn="ctr">
              <a:lnSpc>
                <a:spcPct val="100000"/>
              </a:lnSpc>
            </a:pPr>
            <a:r>
              <a:rPr lang="en-GB" sz="1600">
                <a:solidFill>
                  <a:srgbClr val="ffffff"/>
                </a:solidFill>
                <a:latin typeface="微软雅黑"/>
                <a:ea typeface="微软雅黑"/>
              </a:rPr>
              <a:t>绿色</a:t>
            </a:r>
            <a:endParaRPr/>
          </a:p>
          <a:p>
            <a:pPr algn="ctr">
              <a:lnSpc>
                <a:spcPct val="100000"/>
              </a:lnSpc>
            </a:pPr>
            <a:r>
              <a:rPr lang="en-GB" sz="1600">
                <a:solidFill>
                  <a:srgbClr val="ffffff"/>
                </a:solidFill>
                <a:latin typeface="微软雅黑"/>
                <a:ea typeface="微软雅黑"/>
              </a:rPr>
              <a:t>楼宇</a:t>
            </a:r>
            <a:endParaRPr/>
          </a:p>
        </p:txBody>
      </p:sp>
      <p:sp>
        <p:nvSpPr>
          <p:cNvPr id="763" name="CustomShape 15"/>
          <p:cNvSpPr/>
          <p:nvPr/>
        </p:nvSpPr>
        <p:spPr>
          <a:xfrm>
            <a:off x="8285040" y="4628520"/>
            <a:ext cx="592920" cy="213480"/>
          </a:xfrm>
          <a:prstGeom prst="rect">
            <a:avLst/>
          </a:prstGeom>
          <a:noFill/>
          <a:ln>
            <a:noFill/>
          </a:ln>
        </p:spPr>
      </p:sp>
      <p:sp>
        <p:nvSpPr>
          <p:cNvPr id="764" name="CustomShape 16"/>
          <p:cNvSpPr/>
          <p:nvPr/>
        </p:nvSpPr>
        <p:spPr>
          <a:xfrm>
            <a:off x="3406680" y="4096800"/>
            <a:ext cx="735840" cy="538920"/>
          </a:xfrm>
          <a:prstGeom prst="roundRect">
            <a:avLst>
              <a:gd name="adj" fmla="val 16667"/>
            </a:avLst>
          </a:prstGeom>
          <a:solidFill>
            <a:srgbClr val="94d917"/>
          </a:solidFill>
          <a:ln>
            <a:noFill/>
          </a:ln>
        </p:spPr>
        <p:txBody>
          <a:bodyPr wrap="none" lIns="90000" rIns="90000" tIns="45000" bIns="45000" anchor="ctr"/>
          <a:p>
            <a:pPr algn="ctr">
              <a:lnSpc>
                <a:spcPct val="100000"/>
              </a:lnSpc>
            </a:pPr>
            <a:r>
              <a:rPr lang="en-GB" sz="1600">
                <a:solidFill>
                  <a:srgbClr val="ffffff"/>
                </a:solidFill>
                <a:latin typeface="微软雅黑"/>
                <a:ea typeface="微软雅黑"/>
              </a:rPr>
              <a:t>水系统</a:t>
            </a:r>
            <a:endParaRPr/>
          </a:p>
        </p:txBody>
      </p:sp>
      <p:sp>
        <p:nvSpPr>
          <p:cNvPr id="765" name="CustomShape 17"/>
          <p:cNvSpPr/>
          <p:nvPr/>
        </p:nvSpPr>
        <p:spPr>
          <a:xfrm>
            <a:off x="4273560" y="4096800"/>
            <a:ext cx="735840" cy="538920"/>
          </a:xfrm>
          <a:prstGeom prst="roundRect">
            <a:avLst>
              <a:gd name="adj" fmla="val 16667"/>
            </a:avLst>
          </a:prstGeom>
          <a:solidFill>
            <a:srgbClr val="94d917"/>
          </a:solidFill>
          <a:ln>
            <a:noFill/>
          </a:ln>
        </p:spPr>
        <p:txBody>
          <a:bodyPr wrap="none" lIns="90000" rIns="90000" tIns="45000" bIns="45000" anchor="ctr"/>
          <a:p>
            <a:pPr algn="ctr">
              <a:lnSpc>
                <a:spcPct val="100000"/>
              </a:lnSpc>
            </a:pPr>
            <a:r>
              <a:rPr lang="en-GB" sz="1600">
                <a:solidFill>
                  <a:srgbClr val="ffffff"/>
                </a:solidFill>
                <a:latin typeface="微软雅黑"/>
                <a:ea typeface="微软雅黑"/>
              </a:rPr>
              <a:t>冷暖</a:t>
            </a:r>
            <a:endParaRPr/>
          </a:p>
          <a:p>
            <a:pPr algn="ctr">
              <a:lnSpc>
                <a:spcPct val="100000"/>
              </a:lnSpc>
            </a:pPr>
            <a:r>
              <a:rPr lang="en-GB" sz="1600">
                <a:solidFill>
                  <a:srgbClr val="ffffff"/>
                </a:solidFill>
                <a:latin typeface="微软雅黑"/>
                <a:ea typeface="微软雅黑"/>
              </a:rPr>
              <a:t>供应</a:t>
            </a:r>
            <a:endParaRPr/>
          </a:p>
        </p:txBody>
      </p:sp>
      <p:sp>
        <p:nvSpPr>
          <p:cNvPr id="766" name="CustomShape 18"/>
          <p:cNvSpPr/>
          <p:nvPr/>
        </p:nvSpPr>
        <p:spPr>
          <a:xfrm>
            <a:off x="727200" y="4628520"/>
            <a:ext cx="864360" cy="333360"/>
          </a:xfrm>
          <a:prstGeom prst="rect">
            <a:avLst/>
          </a:prstGeom>
          <a:noFill/>
          <a:ln>
            <a:noFill/>
          </a:ln>
        </p:spPr>
        <p:txBody>
          <a:bodyPr lIns="90000" rIns="90000" tIns="45000" bIns="45000"/>
          <a:p>
            <a:pPr>
              <a:lnSpc>
                <a:spcPct val="100000"/>
              </a:lnSpc>
            </a:pPr>
            <a:r>
              <a:rPr lang="en-GB" sz="800">
                <a:solidFill>
                  <a:srgbClr val="00b050"/>
                </a:solidFill>
                <a:latin typeface="微软雅黑"/>
                <a:ea typeface="微软雅黑"/>
              </a:rPr>
              <a:t>配电系统</a:t>
            </a:r>
            <a:endParaRPr/>
          </a:p>
          <a:p>
            <a:pPr>
              <a:lnSpc>
                <a:spcPct val="100000"/>
              </a:lnSpc>
            </a:pPr>
            <a:endParaRPr/>
          </a:p>
        </p:txBody>
      </p:sp>
      <p:sp>
        <p:nvSpPr>
          <p:cNvPr id="767" name="CustomShape 19"/>
          <p:cNvSpPr/>
          <p:nvPr/>
        </p:nvSpPr>
        <p:spPr>
          <a:xfrm>
            <a:off x="3406680" y="4628520"/>
            <a:ext cx="791280" cy="820080"/>
          </a:xfrm>
          <a:prstGeom prst="rect">
            <a:avLst/>
          </a:prstGeom>
          <a:noFill/>
          <a:ln>
            <a:noFill/>
          </a:ln>
        </p:spPr>
        <p:txBody>
          <a:bodyPr lIns="90000" rIns="90000" tIns="45000" bIns="45000"/>
          <a:p>
            <a:pPr>
              <a:lnSpc>
                <a:spcPct val="100000"/>
              </a:lnSpc>
            </a:pPr>
            <a:r>
              <a:rPr lang="en-GB" sz="800">
                <a:solidFill>
                  <a:srgbClr val="94d917"/>
                </a:solidFill>
                <a:latin typeface="微软雅黑"/>
                <a:ea typeface="微软雅黑"/>
              </a:rPr>
              <a:t>管网</a:t>
            </a:r>
            <a:endParaRPr/>
          </a:p>
          <a:p>
            <a:pPr>
              <a:lnSpc>
                <a:spcPct val="100000"/>
              </a:lnSpc>
            </a:pPr>
            <a:r>
              <a:rPr lang="en-GB" sz="800">
                <a:solidFill>
                  <a:srgbClr val="94d917"/>
                </a:solidFill>
                <a:latin typeface="微软雅黑"/>
                <a:ea typeface="微软雅黑"/>
              </a:rPr>
              <a:t>清水处理</a:t>
            </a:r>
            <a:endParaRPr/>
          </a:p>
          <a:p>
            <a:pPr>
              <a:lnSpc>
                <a:spcPct val="100000"/>
              </a:lnSpc>
            </a:pPr>
            <a:r>
              <a:rPr lang="en-GB" sz="800">
                <a:solidFill>
                  <a:srgbClr val="94d917"/>
                </a:solidFill>
                <a:latin typeface="微软雅黑"/>
                <a:ea typeface="微软雅黑"/>
              </a:rPr>
              <a:t>供水管网</a:t>
            </a:r>
            <a:endParaRPr/>
          </a:p>
          <a:p>
            <a:pPr>
              <a:lnSpc>
                <a:spcPct val="100000"/>
              </a:lnSpc>
            </a:pPr>
            <a:r>
              <a:rPr lang="en-GB" sz="800">
                <a:solidFill>
                  <a:srgbClr val="94d917"/>
                </a:solidFill>
                <a:latin typeface="微软雅黑"/>
                <a:ea typeface="微软雅黑"/>
              </a:rPr>
              <a:t>雨虹回收</a:t>
            </a:r>
            <a:endParaRPr/>
          </a:p>
          <a:p>
            <a:pPr>
              <a:lnSpc>
                <a:spcPct val="100000"/>
              </a:lnSpc>
            </a:pPr>
            <a:r>
              <a:rPr lang="en-GB" sz="800">
                <a:solidFill>
                  <a:srgbClr val="94d917"/>
                </a:solidFill>
                <a:latin typeface="微软雅黑"/>
                <a:ea typeface="微软雅黑"/>
              </a:rPr>
              <a:t>污水处理</a:t>
            </a:r>
            <a:endParaRPr/>
          </a:p>
          <a:p>
            <a:pPr>
              <a:lnSpc>
                <a:spcPct val="100000"/>
              </a:lnSpc>
            </a:pPr>
            <a:r>
              <a:rPr lang="en-GB" sz="800">
                <a:solidFill>
                  <a:srgbClr val="94d917"/>
                </a:solidFill>
                <a:latin typeface="微软雅黑"/>
                <a:ea typeface="微软雅黑"/>
              </a:rPr>
              <a:t>中水系统</a:t>
            </a:r>
            <a:endParaRPr/>
          </a:p>
        </p:txBody>
      </p:sp>
      <p:sp>
        <p:nvSpPr>
          <p:cNvPr id="768" name="CustomShape 20"/>
          <p:cNvSpPr/>
          <p:nvPr/>
        </p:nvSpPr>
        <p:spPr>
          <a:xfrm>
            <a:off x="4311720" y="4628520"/>
            <a:ext cx="672480" cy="455040"/>
          </a:xfrm>
          <a:prstGeom prst="rect">
            <a:avLst/>
          </a:prstGeom>
          <a:noFill/>
          <a:ln>
            <a:noFill/>
          </a:ln>
        </p:spPr>
        <p:txBody>
          <a:bodyPr lIns="90000" rIns="90000" tIns="45000" bIns="45000"/>
          <a:p>
            <a:pPr>
              <a:lnSpc>
                <a:spcPct val="100000"/>
              </a:lnSpc>
            </a:pPr>
            <a:r>
              <a:rPr lang="en-GB" sz="800">
                <a:solidFill>
                  <a:srgbClr val="94d917"/>
                </a:solidFill>
                <a:latin typeface="微软雅黑"/>
                <a:ea typeface="微软雅黑"/>
              </a:rPr>
              <a:t>管网</a:t>
            </a:r>
            <a:endParaRPr/>
          </a:p>
          <a:p>
            <a:pPr>
              <a:lnSpc>
                <a:spcPct val="100000"/>
              </a:lnSpc>
            </a:pPr>
            <a:r>
              <a:rPr lang="en-GB" sz="800">
                <a:solidFill>
                  <a:srgbClr val="94d917"/>
                </a:solidFill>
                <a:latin typeface="微软雅黑"/>
                <a:ea typeface="微软雅黑"/>
              </a:rPr>
              <a:t>供暖系统</a:t>
            </a:r>
            <a:endParaRPr/>
          </a:p>
          <a:p>
            <a:pPr>
              <a:lnSpc>
                <a:spcPct val="100000"/>
              </a:lnSpc>
            </a:pPr>
            <a:r>
              <a:rPr lang="en-GB" sz="800">
                <a:solidFill>
                  <a:srgbClr val="94d917"/>
                </a:solidFill>
                <a:latin typeface="微软雅黑"/>
                <a:ea typeface="微软雅黑"/>
              </a:rPr>
              <a:t>供冷系统</a:t>
            </a:r>
            <a:endParaRPr/>
          </a:p>
        </p:txBody>
      </p:sp>
      <p:sp>
        <p:nvSpPr>
          <p:cNvPr id="769" name="CustomShape 21"/>
          <p:cNvSpPr/>
          <p:nvPr/>
        </p:nvSpPr>
        <p:spPr>
          <a:xfrm>
            <a:off x="5141880" y="4628520"/>
            <a:ext cx="855000" cy="211680"/>
          </a:xfrm>
          <a:prstGeom prst="rect">
            <a:avLst/>
          </a:prstGeom>
          <a:noFill/>
          <a:ln>
            <a:noFill/>
          </a:ln>
        </p:spPr>
        <p:txBody>
          <a:bodyPr lIns="90000" rIns="90000" tIns="45000" bIns="45000"/>
          <a:p>
            <a:pPr>
              <a:lnSpc>
                <a:spcPct val="100000"/>
              </a:lnSpc>
            </a:pPr>
            <a:r>
              <a:rPr lang="en-GB" sz="800">
                <a:solidFill>
                  <a:srgbClr val="94d917"/>
                </a:solidFill>
                <a:latin typeface="微软雅黑"/>
                <a:ea typeface="微软雅黑"/>
              </a:rPr>
              <a:t>工业余能回收</a:t>
            </a:r>
            <a:endParaRPr/>
          </a:p>
        </p:txBody>
      </p:sp>
      <p:sp>
        <p:nvSpPr>
          <p:cNvPr id="770" name="CustomShape 22"/>
          <p:cNvSpPr/>
          <p:nvPr/>
        </p:nvSpPr>
        <p:spPr>
          <a:xfrm>
            <a:off x="6905520" y="4628520"/>
            <a:ext cx="659520" cy="455040"/>
          </a:xfrm>
          <a:prstGeom prst="rect">
            <a:avLst/>
          </a:prstGeom>
          <a:noFill/>
          <a:ln>
            <a:noFill/>
          </a:ln>
        </p:spPr>
        <p:txBody>
          <a:bodyPr lIns="90000" rIns="90000" tIns="45000" bIns="45000"/>
          <a:p>
            <a:pPr>
              <a:lnSpc>
                <a:spcPct val="100000"/>
              </a:lnSpc>
            </a:pPr>
            <a:r>
              <a:rPr lang="en-GB" sz="800">
                <a:solidFill>
                  <a:srgbClr val="f8ae36"/>
                </a:solidFill>
                <a:latin typeface="微软雅黑"/>
                <a:ea typeface="微软雅黑"/>
              </a:rPr>
              <a:t>绿色楼宇智能优化远程诊断</a:t>
            </a:r>
            <a:endParaRPr/>
          </a:p>
        </p:txBody>
      </p:sp>
      <p:sp>
        <p:nvSpPr>
          <p:cNvPr id="771" name="CustomShape 23"/>
          <p:cNvSpPr/>
          <p:nvPr/>
        </p:nvSpPr>
        <p:spPr>
          <a:xfrm>
            <a:off x="293760" y="6181200"/>
            <a:ext cx="813600" cy="272160"/>
          </a:xfrm>
          <a:prstGeom prst="rect">
            <a:avLst/>
          </a:prstGeom>
          <a:noFill/>
          <a:ln>
            <a:noFill/>
          </a:ln>
        </p:spPr>
        <p:txBody>
          <a:bodyPr wrap="none" lIns="90000" rIns="90000" tIns="45000" bIns="45000"/>
          <a:p>
            <a:pPr>
              <a:lnSpc>
                <a:spcPct val="100000"/>
              </a:lnSpc>
            </a:pPr>
            <a:r>
              <a:rPr b="1" lang="en-GB" sz="1200">
                <a:solidFill>
                  <a:srgbClr val="333399"/>
                </a:solidFill>
                <a:latin typeface="微软雅黑"/>
                <a:ea typeface="微软雅黑"/>
              </a:rPr>
              <a:t>设施设备</a:t>
            </a:r>
            <a:endParaRPr/>
          </a:p>
        </p:txBody>
      </p:sp>
      <p:sp>
        <p:nvSpPr>
          <p:cNvPr id="772" name="CustomShape 24"/>
          <p:cNvSpPr/>
          <p:nvPr/>
        </p:nvSpPr>
        <p:spPr>
          <a:xfrm>
            <a:off x="285840" y="3906720"/>
            <a:ext cx="1289160" cy="272160"/>
          </a:xfrm>
          <a:prstGeom prst="rect">
            <a:avLst/>
          </a:prstGeom>
          <a:noFill/>
          <a:ln>
            <a:noFill/>
          </a:ln>
        </p:spPr>
        <p:txBody>
          <a:bodyPr wrap="none" lIns="90000" rIns="90000" tIns="45000" bIns="45000"/>
          <a:p>
            <a:pPr>
              <a:lnSpc>
                <a:spcPct val="100000"/>
              </a:lnSpc>
            </a:pPr>
            <a:r>
              <a:rPr b="1" lang="en-GB" sz="1200">
                <a:solidFill>
                  <a:srgbClr val="00b050"/>
                </a:solidFill>
                <a:latin typeface="微软雅黑"/>
                <a:ea typeface="微软雅黑"/>
              </a:rPr>
              <a:t>数据及应用开发</a:t>
            </a:r>
            <a:endParaRPr/>
          </a:p>
        </p:txBody>
      </p:sp>
      <p:sp>
        <p:nvSpPr>
          <p:cNvPr id="773" name="CustomShape 25"/>
          <p:cNvSpPr/>
          <p:nvPr/>
        </p:nvSpPr>
        <p:spPr>
          <a:xfrm>
            <a:off x="695160" y="3073320"/>
            <a:ext cx="3869640" cy="359640"/>
          </a:xfrm>
          <a:prstGeom prst="roundRect">
            <a:avLst>
              <a:gd name="adj" fmla="val 16667"/>
            </a:avLst>
          </a:prstGeom>
          <a:solidFill>
            <a:srgbClr val="00b050"/>
          </a:solidFill>
          <a:ln>
            <a:noFill/>
          </a:ln>
        </p:spPr>
        <p:txBody>
          <a:bodyPr wrap="none" lIns="90000" rIns="90000" tIns="45000" bIns="45000" anchor="ctr"/>
          <a:p>
            <a:pPr algn="ctr">
              <a:lnSpc>
                <a:spcPct val="100000"/>
              </a:lnSpc>
            </a:pPr>
            <a:r>
              <a:rPr lang="en-GB">
                <a:solidFill>
                  <a:srgbClr val="ffffff"/>
                </a:solidFill>
                <a:latin typeface="微软雅黑"/>
                <a:ea typeface="微软雅黑"/>
              </a:rPr>
              <a:t>综合监控</a:t>
            </a:r>
            <a:r>
              <a:rPr lang="en-GB">
                <a:solidFill>
                  <a:srgbClr val="ffffff"/>
                </a:solidFill>
                <a:latin typeface="微软雅黑"/>
                <a:ea typeface="微软雅黑"/>
              </a:rPr>
              <a:t>SCADA</a:t>
            </a:r>
            <a:endParaRPr/>
          </a:p>
        </p:txBody>
      </p:sp>
      <p:sp>
        <p:nvSpPr>
          <p:cNvPr id="774" name="CustomShape 26"/>
          <p:cNvSpPr/>
          <p:nvPr/>
        </p:nvSpPr>
        <p:spPr>
          <a:xfrm>
            <a:off x="695160" y="2620800"/>
            <a:ext cx="2428200" cy="359640"/>
          </a:xfrm>
          <a:prstGeom prst="roundRect">
            <a:avLst>
              <a:gd name="adj" fmla="val 16667"/>
            </a:avLst>
          </a:prstGeom>
          <a:solidFill>
            <a:srgbClr val="00b050"/>
          </a:solidFill>
          <a:ln>
            <a:noFill/>
          </a:ln>
        </p:spPr>
        <p:txBody>
          <a:bodyPr wrap="none" lIns="90000" rIns="90000" tIns="45000" bIns="45000" anchor="ctr"/>
          <a:p>
            <a:pPr algn="ctr">
              <a:lnSpc>
                <a:spcPct val="100000"/>
              </a:lnSpc>
            </a:pPr>
            <a:r>
              <a:rPr lang="en-GB">
                <a:solidFill>
                  <a:srgbClr val="ffffff"/>
                </a:solidFill>
                <a:latin typeface="微软雅黑"/>
                <a:ea typeface="微软雅黑"/>
              </a:rPr>
              <a:t>数据模型</a:t>
            </a:r>
            <a:endParaRPr/>
          </a:p>
        </p:txBody>
      </p:sp>
      <p:sp>
        <p:nvSpPr>
          <p:cNvPr id="775" name="CustomShape 27"/>
          <p:cNvSpPr/>
          <p:nvPr/>
        </p:nvSpPr>
        <p:spPr>
          <a:xfrm>
            <a:off x="3247920" y="2622600"/>
            <a:ext cx="2558160" cy="359640"/>
          </a:xfrm>
          <a:prstGeom prst="roundRect">
            <a:avLst>
              <a:gd name="adj" fmla="val 16667"/>
            </a:avLst>
          </a:prstGeom>
          <a:solidFill>
            <a:srgbClr val="00b050"/>
          </a:solidFill>
          <a:ln>
            <a:noFill/>
          </a:ln>
        </p:spPr>
        <p:txBody>
          <a:bodyPr wrap="none" lIns="90000" rIns="90000" tIns="45000" bIns="45000" anchor="ctr"/>
          <a:p>
            <a:pPr algn="ctr">
              <a:lnSpc>
                <a:spcPct val="100000"/>
              </a:lnSpc>
            </a:pPr>
            <a:r>
              <a:rPr lang="en-GB">
                <a:solidFill>
                  <a:srgbClr val="ffffff"/>
                </a:solidFill>
                <a:latin typeface="微软雅黑"/>
                <a:ea typeface="微软雅黑"/>
              </a:rPr>
              <a:t>业务流程</a:t>
            </a:r>
            <a:endParaRPr/>
          </a:p>
        </p:txBody>
      </p:sp>
      <p:sp>
        <p:nvSpPr>
          <p:cNvPr id="776" name="CustomShape 28"/>
          <p:cNvSpPr/>
          <p:nvPr/>
        </p:nvSpPr>
        <p:spPr>
          <a:xfrm>
            <a:off x="5851440" y="2612880"/>
            <a:ext cx="2864880" cy="359640"/>
          </a:xfrm>
          <a:prstGeom prst="roundRect">
            <a:avLst>
              <a:gd name="adj" fmla="val 16667"/>
            </a:avLst>
          </a:prstGeom>
          <a:solidFill>
            <a:srgbClr val="00b050"/>
          </a:solidFill>
          <a:ln>
            <a:noFill/>
          </a:ln>
        </p:spPr>
        <p:txBody>
          <a:bodyPr wrap="none" lIns="90000" rIns="90000" tIns="45000" bIns="45000" anchor="ctr"/>
          <a:p>
            <a:pPr algn="ctr">
              <a:lnSpc>
                <a:spcPct val="100000"/>
              </a:lnSpc>
            </a:pPr>
            <a:r>
              <a:rPr lang="en-GB">
                <a:solidFill>
                  <a:srgbClr val="ffffff"/>
                </a:solidFill>
                <a:latin typeface="微软雅黑"/>
                <a:ea typeface="微软雅黑"/>
              </a:rPr>
              <a:t>数字化引擎</a:t>
            </a:r>
            <a:endParaRPr/>
          </a:p>
        </p:txBody>
      </p:sp>
      <p:sp>
        <p:nvSpPr>
          <p:cNvPr id="777" name="CustomShape 29"/>
          <p:cNvSpPr/>
          <p:nvPr/>
        </p:nvSpPr>
        <p:spPr>
          <a:xfrm>
            <a:off x="3257640" y="3502080"/>
            <a:ext cx="2548800" cy="359640"/>
          </a:xfrm>
          <a:prstGeom prst="roundRect">
            <a:avLst>
              <a:gd name="adj" fmla="val 16667"/>
            </a:avLst>
          </a:prstGeom>
          <a:solidFill>
            <a:srgbClr val="00b050"/>
          </a:solidFill>
          <a:ln>
            <a:noFill/>
          </a:ln>
        </p:spPr>
        <p:txBody>
          <a:bodyPr wrap="none" lIns="90000" rIns="90000" tIns="45000" bIns="45000" anchor="ctr"/>
          <a:p>
            <a:pPr algn="ctr">
              <a:lnSpc>
                <a:spcPct val="100000"/>
              </a:lnSpc>
            </a:pPr>
            <a:r>
              <a:rPr lang="en-GB">
                <a:solidFill>
                  <a:srgbClr val="ffffff"/>
                </a:solidFill>
                <a:latin typeface="微软雅黑"/>
                <a:ea typeface="微软雅黑"/>
              </a:rPr>
              <a:t>管线</a:t>
            </a:r>
            <a:r>
              <a:rPr lang="en-GB">
                <a:solidFill>
                  <a:srgbClr val="ffffff"/>
                </a:solidFill>
                <a:latin typeface="微软雅黑"/>
                <a:ea typeface="微软雅黑"/>
              </a:rPr>
              <a:t>/</a:t>
            </a:r>
            <a:r>
              <a:rPr lang="en-GB">
                <a:solidFill>
                  <a:srgbClr val="ffffff"/>
                </a:solidFill>
                <a:latin typeface="微软雅黑"/>
                <a:ea typeface="微软雅黑"/>
              </a:rPr>
              <a:t>管网</a:t>
            </a:r>
            <a:endParaRPr/>
          </a:p>
        </p:txBody>
      </p:sp>
      <p:sp>
        <p:nvSpPr>
          <p:cNvPr id="778" name="CustomShape 30"/>
          <p:cNvSpPr/>
          <p:nvPr/>
        </p:nvSpPr>
        <p:spPr>
          <a:xfrm>
            <a:off x="5862600" y="3502080"/>
            <a:ext cx="2853720" cy="359640"/>
          </a:xfrm>
          <a:prstGeom prst="roundRect">
            <a:avLst>
              <a:gd name="adj" fmla="val 16667"/>
            </a:avLst>
          </a:prstGeom>
          <a:solidFill>
            <a:srgbClr val="00b050"/>
          </a:solidFill>
          <a:ln>
            <a:noFill/>
          </a:ln>
        </p:spPr>
        <p:txBody>
          <a:bodyPr wrap="none" lIns="90000" rIns="90000" tIns="45000" bIns="45000" anchor="ctr"/>
          <a:p>
            <a:pPr algn="ctr">
              <a:lnSpc>
                <a:spcPct val="100000"/>
              </a:lnSpc>
            </a:pPr>
            <a:r>
              <a:rPr lang="en-GB">
                <a:solidFill>
                  <a:srgbClr val="ffffff"/>
                </a:solidFill>
                <a:latin typeface="微软雅黑"/>
                <a:ea typeface="微软雅黑"/>
              </a:rPr>
              <a:t>园区电子地图</a:t>
            </a:r>
            <a:endParaRPr/>
          </a:p>
        </p:txBody>
      </p:sp>
      <p:sp>
        <p:nvSpPr>
          <p:cNvPr id="779" name="CustomShape 31"/>
          <p:cNvSpPr/>
          <p:nvPr/>
        </p:nvSpPr>
        <p:spPr>
          <a:xfrm>
            <a:off x="695160" y="3498840"/>
            <a:ext cx="2397960" cy="359640"/>
          </a:xfrm>
          <a:prstGeom prst="roundRect">
            <a:avLst>
              <a:gd name="adj" fmla="val 16667"/>
            </a:avLst>
          </a:prstGeom>
          <a:solidFill>
            <a:srgbClr val="00b050"/>
          </a:solidFill>
          <a:ln>
            <a:noFill/>
          </a:ln>
        </p:spPr>
        <p:txBody>
          <a:bodyPr wrap="none" lIns="90000" rIns="90000" tIns="45000" bIns="45000" anchor="ctr"/>
          <a:p>
            <a:pPr algn="ctr">
              <a:lnSpc>
                <a:spcPct val="100000"/>
              </a:lnSpc>
            </a:pPr>
            <a:r>
              <a:rPr lang="en-GB">
                <a:solidFill>
                  <a:srgbClr val="ffffff"/>
                </a:solidFill>
                <a:latin typeface="微软雅黑"/>
                <a:ea typeface="微软雅黑"/>
              </a:rPr>
              <a:t>自动化</a:t>
            </a:r>
            <a:r>
              <a:rPr lang="en-GB">
                <a:solidFill>
                  <a:srgbClr val="ffffff"/>
                </a:solidFill>
                <a:latin typeface="微软雅黑"/>
                <a:ea typeface="微软雅黑"/>
              </a:rPr>
              <a:t>/</a:t>
            </a:r>
            <a:r>
              <a:rPr lang="en-GB">
                <a:solidFill>
                  <a:srgbClr val="ffffff"/>
                </a:solidFill>
                <a:latin typeface="微软雅黑"/>
                <a:ea typeface="微软雅黑"/>
              </a:rPr>
              <a:t>控制</a:t>
            </a:r>
            <a:endParaRPr/>
          </a:p>
        </p:txBody>
      </p:sp>
      <p:sp>
        <p:nvSpPr>
          <p:cNvPr id="780" name="CustomShape 32"/>
          <p:cNvSpPr/>
          <p:nvPr/>
        </p:nvSpPr>
        <p:spPr>
          <a:xfrm>
            <a:off x="4694400" y="3070080"/>
            <a:ext cx="4034880" cy="359640"/>
          </a:xfrm>
          <a:prstGeom prst="roundRect">
            <a:avLst>
              <a:gd name="adj" fmla="val 16667"/>
            </a:avLst>
          </a:prstGeom>
          <a:solidFill>
            <a:srgbClr val="00b050"/>
          </a:solidFill>
          <a:ln>
            <a:noFill/>
          </a:ln>
        </p:spPr>
        <p:txBody>
          <a:bodyPr wrap="none" lIns="90000" rIns="90000" tIns="45000" bIns="45000" anchor="ctr"/>
          <a:p>
            <a:pPr algn="ctr">
              <a:lnSpc>
                <a:spcPct val="100000"/>
              </a:lnSpc>
            </a:pPr>
            <a:r>
              <a:rPr lang="en-GB">
                <a:solidFill>
                  <a:srgbClr val="ffffff"/>
                </a:solidFill>
                <a:latin typeface="微软雅黑"/>
                <a:ea typeface="微软雅黑"/>
              </a:rPr>
              <a:t>综合地理</a:t>
            </a:r>
            <a:r>
              <a:rPr lang="en-GB">
                <a:solidFill>
                  <a:srgbClr val="ffffff"/>
                </a:solidFill>
                <a:latin typeface="微软雅黑"/>
                <a:ea typeface="微软雅黑"/>
              </a:rPr>
              <a:t>GIS</a:t>
            </a:r>
            <a:endParaRPr/>
          </a:p>
        </p:txBody>
      </p:sp>
      <p:sp>
        <p:nvSpPr>
          <p:cNvPr id="781" name="CustomShape 33"/>
          <p:cNvSpPr/>
          <p:nvPr/>
        </p:nvSpPr>
        <p:spPr>
          <a:xfrm>
            <a:off x="205560" y="2590920"/>
            <a:ext cx="963000" cy="636840"/>
          </a:xfrm>
          <a:prstGeom prst="rect">
            <a:avLst/>
          </a:prstGeom>
          <a:noFill/>
          <a:ln>
            <a:noFill/>
          </a:ln>
        </p:spPr>
        <p:txBody>
          <a:bodyPr lIns="90000" rIns="90000" tIns="45000" bIns="45000"/>
          <a:p>
            <a:pPr>
              <a:lnSpc>
                <a:spcPct val="100000"/>
              </a:lnSpc>
            </a:pPr>
            <a:r>
              <a:rPr b="1" lang="en-GB" sz="1200">
                <a:solidFill>
                  <a:srgbClr val="0070c0"/>
                </a:solidFill>
                <a:latin typeface="微软雅黑"/>
                <a:ea typeface="微软雅黑"/>
              </a:rPr>
              <a:t>管理应用及运营服务</a:t>
            </a:r>
            <a:endParaRPr/>
          </a:p>
        </p:txBody>
      </p:sp>
      <p:sp>
        <p:nvSpPr>
          <p:cNvPr id="782" name="CustomShape 34"/>
          <p:cNvSpPr/>
          <p:nvPr/>
        </p:nvSpPr>
        <p:spPr>
          <a:xfrm>
            <a:off x="695160" y="1701720"/>
            <a:ext cx="8051040" cy="359640"/>
          </a:xfrm>
          <a:prstGeom prst="roundRect">
            <a:avLst>
              <a:gd name="adj" fmla="val 41884"/>
            </a:avLst>
          </a:prstGeom>
          <a:solidFill>
            <a:srgbClr val="0070c0"/>
          </a:solidFill>
          <a:ln>
            <a:noFill/>
          </a:ln>
        </p:spPr>
        <p:txBody>
          <a:bodyPr wrap="none" lIns="90000" rIns="90000" tIns="45000" bIns="45000" anchor="ctr"/>
          <a:p>
            <a:pPr algn="ctr">
              <a:lnSpc>
                <a:spcPct val="100000"/>
              </a:lnSpc>
            </a:pPr>
            <a:r>
              <a:rPr lang="en-GB">
                <a:solidFill>
                  <a:srgbClr val="ffffff"/>
                </a:solidFill>
                <a:latin typeface="微软雅黑"/>
                <a:ea typeface="微软雅黑"/>
              </a:rPr>
              <a:t>管网管理信息门户</a:t>
            </a:r>
            <a:endParaRPr/>
          </a:p>
        </p:txBody>
      </p:sp>
      <p:sp>
        <p:nvSpPr>
          <p:cNvPr id="783" name="CustomShape 35"/>
          <p:cNvSpPr/>
          <p:nvPr/>
        </p:nvSpPr>
        <p:spPr>
          <a:xfrm>
            <a:off x="695160" y="2158920"/>
            <a:ext cx="2407680" cy="359640"/>
          </a:xfrm>
          <a:prstGeom prst="roundRect">
            <a:avLst>
              <a:gd name="adj" fmla="val 16667"/>
            </a:avLst>
          </a:prstGeom>
          <a:solidFill>
            <a:srgbClr val="002060"/>
          </a:solidFill>
          <a:ln>
            <a:noFill/>
          </a:ln>
        </p:spPr>
        <p:txBody>
          <a:bodyPr wrap="none" lIns="90000" rIns="90000" tIns="45000" bIns="45000" anchor="ctr"/>
          <a:p>
            <a:pPr algn="ctr">
              <a:lnSpc>
                <a:spcPct val="100000"/>
              </a:lnSpc>
            </a:pPr>
            <a:r>
              <a:rPr lang="en-GB">
                <a:solidFill>
                  <a:srgbClr val="ffffff"/>
                </a:solidFill>
                <a:latin typeface="微软雅黑"/>
                <a:ea typeface="微软雅黑"/>
              </a:rPr>
              <a:t>管线</a:t>
            </a:r>
            <a:r>
              <a:rPr lang="en-GB">
                <a:solidFill>
                  <a:srgbClr val="ffffff"/>
                </a:solidFill>
                <a:latin typeface="微软雅黑"/>
                <a:ea typeface="微软雅黑"/>
              </a:rPr>
              <a:t>/</a:t>
            </a:r>
            <a:r>
              <a:rPr lang="en-GB">
                <a:solidFill>
                  <a:srgbClr val="ffffff"/>
                </a:solidFill>
                <a:latin typeface="微软雅黑"/>
                <a:ea typeface="微软雅黑"/>
              </a:rPr>
              <a:t>管网信息管理</a:t>
            </a:r>
            <a:endParaRPr/>
          </a:p>
        </p:txBody>
      </p:sp>
      <p:sp>
        <p:nvSpPr>
          <p:cNvPr id="784" name="CustomShape 36"/>
          <p:cNvSpPr/>
          <p:nvPr/>
        </p:nvSpPr>
        <p:spPr>
          <a:xfrm>
            <a:off x="3254400" y="2155680"/>
            <a:ext cx="2517120" cy="359640"/>
          </a:xfrm>
          <a:prstGeom prst="roundRect">
            <a:avLst>
              <a:gd name="adj" fmla="val 16667"/>
            </a:avLst>
          </a:prstGeom>
          <a:solidFill>
            <a:srgbClr val="002060"/>
          </a:solidFill>
          <a:ln>
            <a:noFill/>
          </a:ln>
        </p:spPr>
        <p:txBody>
          <a:bodyPr wrap="none" lIns="90000" rIns="90000" tIns="45000" bIns="45000" anchor="ctr"/>
          <a:p>
            <a:pPr algn="ctr">
              <a:lnSpc>
                <a:spcPct val="100000"/>
              </a:lnSpc>
            </a:pPr>
            <a:r>
              <a:rPr lang="en-GB">
                <a:solidFill>
                  <a:srgbClr val="ffffff"/>
                </a:solidFill>
                <a:latin typeface="微软雅黑"/>
                <a:ea typeface="微软雅黑"/>
              </a:rPr>
              <a:t>能效综合管理</a:t>
            </a:r>
            <a:endParaRPr/>
          </a:p>
        </p:txBody>
      </p:sp>
      <p:sp>
        <p:nvSpPr>
          <p:cNvPr id="785" name="CustomShape 37"/>
          <p:cNvSpPr/>
          <p:nvPr/>
        </p:nvSpPr>
        <p:spPr>
          <a:xfrm>
            <a:off x="5862600" y="2155680"/>
            <a:ext cx="2853720" cy="359640"/>
          </a:xfrm>
          <a:prstGeom prst="roundRect">
            <a:avLst>
              <a:gd name="adj" fmla="val 16667"/>
            </a:avLst>
          </a:prstGeom>
          <a:solidFill>
            <a:srgbClr val="002060"/>
          </a:solidFill>
          <a:ln>
            <a:noFill/>
          </a:ln>
        </p:spPr>
        <p:txBody>
          <a:bodyPr wrap="none" lIns="90000" rIns="90000" tIns="45000" bIns="45000" anchor="ctr"/>
          <a:p>
            <a:pPr algn="ctr">
              <a:lnSpc>
                <a:spcPct val="100000"/>
              </a:lnSpc>
            </a:pPr>
            <a:r>
              <a:rPr lang="en-GB">
                <a:solidFill>
                  <a:srgbClr val="ffffff"/>
                </a:solidFill>
                <a:latin typeface="微软雅黑"/>
                <a:ea typeface="微软雅黑"/>
              </a:rPr>
              <a:t>突发应急管理</a:t>
            </a:r>
            <a:endParaRPr/>
          </a:p>
        </p:txBody>
      </p:sp>
      <p:sp>
        <p:nvSpPr>
          <p:cNvPr id="786" name="CustomShape 38"/>
          <p:cNvSpPr/>
          <p:nvPr/>
        </p:nvSpPr>
        <p:spPr>
          <a:xfrm>
            <a:off x="5140440" y="4096800"/>
            <a:ext cx="735840" cy="538920"/>
          </a:xfrm>
          <a:prstGeom prst="roundRect">
            <a:avLst>
              <a:gd name="adj" fmla="val 16667"/>
            </a:avLst>
          </a:prstGeom>
          <a:solidFill>
            <a:srgbClr val="94d917"/>
          </a:solidFill>
          <a:ln>
            <a:noFill/>
          </a:ln>
        </p:spPr>
        <p:txBody>
          <a:bodyPr wrap="none" lIns="90000" rIns="90000" tIns="45000" bIns="45000" anchor="ctr"/>
          <a:p>
            <a:pPr algn="ctr">
              <a:lnSpc>
                <a:spcPct val="100000"/>
              </a:lnSpc>
            </a:pPr>
            <a:r>
              <a:rPr lang="en-GB" sz="1600">
                <a:solidFill>
                  <a:srgbClr val="ffffff"/>
                </a:solidFill>
                <a:latin typeface="微软雅黑"/>
                <a:ea typeface="微软雅黑"/>
              </a:rPr>
              <a:t>余能</a:t>
            </a:r>
            <a:endParaRPr/>
          </a:p>
          <a:p>
            <a:pPr algn="ctr">
              <a:lnSpc>
                <a:spcPct val="100000"/>
              </a:lnSpc>
            </a:pPr>
            <a:r>
              <a:rPr lang="en-GB" sz="1600">
                <a:solidFill>
                  <a:srgbClr val="ffffff"/>
                </a:solidFill>
                <a:latin typeface="微软雅黑"/>
                <a:ea typeface="微软雅黑"/>
              </a:rPr>
              <a:t>回收</a:t>
            </a:r>
            <a:endParaRPr/>
          </a:p>
        </p:txBody>
      </p:sp>
      <p:sp>
        <p:nvSpPr>
          <p:cNvPr id="787" name="CustomShape 39"/>
          <p:cNvSpPr/>
          <p:nvPr/>
        </p:nvSpPr>
        <p:spPr>
          <a:xfrm>
            <a:off x="71640" y="1004760"/>
            <a:ext cx="8020800" cy="455760"/>
          </a:xfrm>
          <a:prstGeom prst="rect">
            <a:avLst/>
          </a:prstGeom>
          <a:noFill/>
          <a:ln>
            <a:noFill/>
          </a:ln>
        </p:spPr>
        <p:txBody>
          <a:bodyPr lIns="90000" rIns="90000" tIns="45000" bIns="45000"/>
          <a:p>
            <a:pPr>
              <a:lnSpc>
                <a:spcPct val="100000"/>
              </a:lnSpc>
            </a:pPr>
            <a:r>
              <a:rPr b="1" lang="en-GB" sz="2400">
                <a:solidFill>
                  <a:srgbClr val="002060"/>
                </a:solidFill>
                <a:latin typeface="微软雅黑"/>
                <a:ea typeface="微软雅黑"/>
              </a:rPr>
              <a:t>管网管理平台建设内容</a:t>
            </a:r>
            <a:endParaRPr/>
          </a:p>
        </p:txBody>
      </p:sp>
      <p:pic>
        <p:nvPicPr>
          <p:cNvPr id="788" name="Picture 2" descr=""/>
          <p:cNvPicPr/>
          <p:nvPr/>
        </p:nvPicPr>
        <p:blipFill>
          <a:blip r:embed="rId1"/>
          <a:stretch>
            <a:fillRect/>
          </a:stretch>
        </p:blipFill>
        <p:spPr>
          <a:xfrm>
            <a:off x="6146640" y="5427360"/>
            <a:ext cx="959400" cy="719280"/>
          </a:xfrm>
          <a:prstGeom prst="rect">
            <a:avLst/>
          </a:prstGeom>
          <a:ln>
            <a:noFill/>
          </a:ln>
        </p:spPr>
      </p:pic>
      <p:pic>
        <p:nvPicPr>
          <p:cNvPr id="789" name="Picture 3" descr=""/>
          <p:cNvPicPr/>
          <p:nvPr/>
        </p:nvPicPr>
        <p:blipFill>
          <a:blip r:embed="rId2"/>
          <a:stretch>
            <a:fillRect/>
          </a:stretch>
        </p:blipFill>
        <p:spPr>
          <a:xfrm>
            <a:off x="7118280" y="5427360"/>
            <a:ext cx="1529640" cy="719280"/>
          </a:xfrm>
          <a:prstGeom prst="rect">
            <a:avLst/>
          </a:prstGeom>
          <a:ln>
            <a:noFill/>
          </a:ln>
        </p:spPr>
      </p:pic>
      <p:pic>
        <p:nvPicPr>
          <p:cNvPr id="790" name="Picture 4" descr=""/>
          <p:cNvPicPr/>
          <p:nvPr/>
        </p:nvPicPr>
        <p:blipFill>
          <a:blip r:embed="rId3"/>
          <a:stretch>
            <a:fillRect/>
          </a:stretch>
        </p:blipFill>
        <p:spPr>
          <a:xfrm>
            <a:off x="4994280" y="5427360"/>
            <a:ext cx="1104120" cy="719280"/>
          </a:xfrm>
          <a:prstGeom prst="rect">
            <a:avLst/>
          </a:prstGeom>
          <a:ln>
            <a:noFill/>
          </a:ln>
        </p:spPr>
      </p:pic>
      <p:pic>
        <p:nvPicPr>
          <p:cNvPr id="791" name="Picture 5" descr=""/>
          <p:cNvPicPr/>
          <p:nvPr/>
        </p:nvPicPr>
        <p:blipFill>
          <a:blip r:embed="rId4"/>
          <a:stretch>
            <a:fillRect/>
          </a:stretch>
        </p:blipFill>
        <p:spPr>
          <a:xfrm>
            <a:off x="1790640" y="5427360"/>
            <a:ext cx="1024200" cy="719280"/>
          </a:xfrm>
          <a:prstGeom prst="rect">
            <a:avLst/>
          </a:prstGeom>
          <a:ln>
            <a:noFill/>
          </a:ln>
        </p:spPr>
      </p:pic>
      <p:pic>
        <p:nvPicPr>
          <p:cNvPr id="792" name="Picture 6" descr=""/>
          <p:cNvPicPr/>
          <p:nvPr/>
        </p:nvPicPr>
        <p:blipFill>
          <a:blip r:embed="rId5"/>
          <a:stretch>
            <a:fillRect/>
          </a:stretch>
        </p:blipFill>
        <p:spPr>
          <a:xfrm>
            <a:off x="3797280" y="5427360"/>
            <a:ext cx="1144440" cy="719280"/>
          </a:xfrm>
          <a:prstGeom prst="rect">
            <a:avLst/>
          </a:prstGeom>
          <a:ln>
            <a:noFill/>
          </a:ln>
        </p:spPr>
      </p:pic>
      <p:pic>
        <p:nvPicPr>
          <p:cNvPr id="793" name="Picture 9" descr=""/>
          <p:cNvPicPr/>
          <p:nvPr/>
        </p:nvPicPr>
        <p:blipFill>
          <a:blip r:embed="rId6"/>
          <a:stretch>
            <a:fillRect/>
          </a:stretch>
        </p:blipFill>
        <p:spPr>
          <a:xfrm>
            <a:off x="2819520" y="5427360"/>
            <a:ext cx="983520" cy="719280"/>
          </a:xfrm>
          <a:prstGeom prst="rect">
            <a:avLst/>
          </a:prstGeom>
          <a:ln>
            <a:noFill/>
          </a:ln>
        </p:spPr>
      </p:pic>
      <p:pic>
        <p:nvPicPr>
          <p:cNvPr id="794" name="Picture 11" descr=""/>
          <p:cNvPicPr/>
          <p:nvPr/>
        </p:nvPicPr>
        <p:blipFill>
          <a:blip r:embed="rId7"/>
          <a:stretch>
            <a:fillRect/>
          </a:stretch>
        </p:blipFill>
        <p:spPr>
          <a:xfrm>
            <a:off x="790560" y="5427360"/>
            <a:ext cx="1019160" cy="719280"/>
          </a:xfrm>
          <a:prstGeom prst="rect">
            <a:avLst/>
          </a:prstGeom>
          <a:ln>
            <a:noFill/>
          </a:ln>
        </p:spPr>
      </p:pic>
    </p:spTree>
  </p:cSld>
  <p:timing>
    <p:tnLst>
      <p:par>
        <p:cTn id="80" dur="indefinite" restart="never" nodeType="tmRoot">
          <p:childTnLst>
            <p:seq>
              <p:cTn id="81"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95" name="CustomShape 1"/>
          <p:cNvSpPr/>
          <p:nvPr/>
        </p:nvSpPr>
        <p:spPr>
          <a:xfrm>
            <a:off x="1381680" y="216360"/>
            <a:ext cx="1509120" cy="603000"/>
          </a:xfrm>
          <a:prstGeom prst="chevron">
            <a:avLst>
              <a:gd name="adj" fmla="val 50000"/>
            </a:avLst>
          </a:prstGeom>
          <a:solidFill>
            <a:srgbClr val="bfbfbf"/>
          </a:solidFill>
          <a:ln>
            <a:noFill/>
          </a:ln>
        </p:spPr>
      </p:sp>
      <p:sp>
        <p:nvSpPr>
          <p:cNvPr id="796" name="CustomShape 2"/>
          <p:cNvSpPr/>
          <p:nvPr/>
        </p:nvSpPr>
        <p:spPr>
          <a:xfrm>
            <a:off x="2579760" y="208440"/>
            <a:ext cx="1509120" cy="603000"/>
          </a:xfrm>
          <a:prstGeom prst="chevron">
            <a:avLst>
              <a:gd name="adj" fmla="val 50000"/>
            </a:avLst>
          </a:prstGeom>
          <a:solidFill>
            <a:srgbClr val="bfbfbf"/>
          </a:solidFill>
          <a:ln>
            <a:noFill/>
          </a:ln>
        </p:spPr>
      </p:sp>
      <p:sp>
        <p:nvSpPr>
          <p:cNvPr id="797" name="CustomShape 3"/>
          <p:cNvSpPr/>
          <p:nvPr/>
        </p:nvSpPr>
        <p:spPr>
          <a:xfrm>
            <a:off x="4978800" y="201960"/>
            <a:ext cx="1509120" cy="603000"/>
          </a:xfrm>
          <a:prstGeom prst="chevron">
            <a:avLst>
              <a:gd name="adj" fmla="val 50000"/>
            </a:avLst>
          </a:prstGeom>
          <a:solidFill>
            <a:srgbClr val="bfbfbf"/>
          </a:solidFill>
          <a:ln>
            <a:noFill/>
          </a:ln>
        </p:spPr>
      </p:sp>
      <p:sp>
        <p:nvSpPr>
          <p:cNvPr id="798" name="CustomShape 4"/>
          <p:cNvSpPr/>
          <p:nvPr/>
        </p:nvSpPr>
        <p:spPr>
          <a:xfrm>
            <a:off x="6199200" y="216360"/>
            <a:ext cx="1509120" cy="603000"/>
          </a:xfrm>
          <a:prstGeom prst="chevron">
            <a:avLst>
              <a:gd name="adj" fmla="val 50000"/>
            </a:avLst>
          </a:prstGeom>
          <a:solidFill>
            <a:srgbClr val="bfbfbf"/>
          </a:solidFill>
          <a:ln>
            <a:noFill/>
          </a:ln>
        </p:spPr>
      </p:sp>
      <p:sp>
        <p:nvSpPr>
          <p:cNvPr id="799" name="CustomShape 5"/>
          <p:cNvSpPr/>
          <p:nvPr/>
        </p:nvSpPr>
        <p:spPr>
          <a:xfrm>
            <a:off x="7408080" y="222840"/>
            <a:ext cx="1509120" cy="603000"/>
          </a:xfrm>
          <a:prstGeom prst="chevron">
            <a:avLst>
              <a:gd name="adj" fmla="val 50000"/>
            </a:avLst>
          </a:prstGeom>
          <a:solidFill>
            <a:srgbClr val="bfbfbf"/>
          </a:solidFill>
          <a:ln>
            <a:noFill/>
          </a:ln>
        </p:spPr>
      </p:sp>
      <p:sp>
        <p:nvSpPr>
          <p:cNvPr id="800" name="CustomShape 6"/>
          <p:cNvSpPr/>
          <p:nvPr/>
        </p:nvSpPr>
        <p:spPr>
          <a:xfrm>
            <a:off x="161280" y="209520"/>
            <a:ext cx="1509120" cy="603000"/>
          </a:xfrm>
          <a:prstGeom prst="homePlate">
            <a:avLst>
              <a:gd name="adj" fmla="val 50000"/>
            </a:avLst>
          </a:prstGeom>
          <a:solidFill>
            <a:srgbClr val="bfbfbf"/>
          </a:solidFill>
          <a:ln>
            <a:noFill/>
          </a:ln>
        </p:spPr>
      </p:sp>
      <p:pic>
        <p:nvPicPr>
          <p:cNvPr id="801" name="图片 23" descr=""/>
          <p:cNvPicPr/>
          <p:nvPr/>
        </p:nvPicPr>
        <p:blipFill>
          <a:blip r:embed="rId1">
            <a:lum bright="25000" contrast="-41000"/>
          </a:blip>
          <a:stretch>
            <a:fillRect/>
          </a:stretch>
        </p:blipFill>
        <p:spPr>
          <a:xfrm>
            <a:off x="0" y="1513440"/>
            <a:ext cx="9143280" cy="5343840"/>
          </a:xfrm>
          <a:prstGeom prst="rect">
            <a:avLst/>
          </a:prstGeom>
          <a:ln>
            <a:noFill/>
          </a:ln>
        </p:spPr>
      </p:pic>
      <p:pic>
        <p:nvPicPr>
          <p:cNvPr id="802" name="Picture 1" descr=""/>
          <p:cNvPicPr/>
          <p:nvPr/>
        </p:nvPicPr>
        <p:blipFill>
          <a:blip r:embed="rId2"/>
          <a:stretch>
            <a:fillRect/>
          </a:stretch>
        </p:blipFill>
        <p:spPr>
          <a:xfrm>
            <a:off x="637920" y="4187880"/>
            <a:ext cx="3815640" cy="2174040"/>
          </a:xfrm>
          <a:prstGeom prst="rect">
            <a:avLst/>
          </a:prstGeom>
          <a:ln>
            <a:noFill/>
          </a:ln>
        </p:spPr>
      </p:pic>
      <p:pic>
        <p:nvPicPr>
          <p:cNvPr id="803" name="Picture 11" descr=""/>
          <p:cNvPicPr/>
          <p:nvPr/>
        </p:nvPicPr>
        <p:blipFill>
          <a:blip r:embed="rId3"/>
          <a:stretch>
            <a:fillRect/>
          </a:stretch>
        </p:blipFill>
        <p:spPr>
          <a:xfrm>
            <a:off x="6195960" y="1676160"/>
            <a:ext cx="2742480" cy="1194840"/>
          </a:xfrm>
          <a:prstGeom prst="rect">
            <a:avLst/>
          </a:prstGeom>
          <a:ln>
            <a:noFill/>
          </a:ln>
        </p:spPr>
      </p:pic>
      <p:pic>
        <p:nvPicPr>
          <p:cNvPr id="804" name="Picture 7" descr=""/>
          <p:cNvPicPr/>
          <p:nvPr/>
        </p:nvPicPr>
        <p:blipFill>
          <a:blip r:embed="rId4"/>
          <a:stretch>
            <a:fillRect/>
          </a:stretch>
        </p:blipFill>
        <p:spPr>
          <a:xfrm>
            <a:off x="3681360" y="1747080"/>
            <a:ext cx="901080" cy="886680"/>
          </a:xfrm>
          <a:prstGeom prst="rect">
            <a:avLst/>
          </a:prstGeom>
          <a:ln>
            <a:noFill/>
          </a:ln>
        </p:spPr>
      </p:pic>
      <p:sp>
        <p:nvSpPr>
          <p:cNvPr id="805" name="Line 7"/>
          <p:cNvSpPr/>
          <p:nvPr/>
        </p:nvSpPr>
        <p:spPr>
          <a:xfrm>
            <a:off x="4766760" y="2037600"/>
            <a:ext cx="1320840" cy="0"/>
          </a:xfrm>
          <a:prstGeom prst="line">
            <a:avLst/>
          </a:prstGeom>
          <a:ln w="127080">
            <a:solidFill>
              <a:srgbClr val="cc00cc"/>
            </a:solidFill>
            <a:round/>
            <a:tailEnd len="med" type="triangle" w="med"/>
          </a:ln>
        </p:spPr>
      </p:sp>
      <p:pic>
        <p:nvPicPr>
          <p:cNvPr id="806" name="Picture 6" descr=""/>
          <p:cNvPicPr/>
          <p:nvPr/>
        </p:nvPicPr>
        <p:blipFill>
          <a:blip r:embed="rId5"/>
          <a:stretch>
            <a:fillRect/>
          </a:stretch>
        </p:blipFill>
        <p:spPr>
          <a:xfrm>
            <a:off x="4598640" y="4468680"/>
            <a:ext cx="3384000" cy="1893240"/>
          </a:xfrm>
          <a:prstGeom prst="rect">
            <a:avLst/>
          </a:prstGeom>
          <a:ln>
            <a:noFill/>
          </a:ln>
        </p:spPr>
      </p:pic>
      <p:sp>
        <p:nvSpPr>
          <p:cNvPr id="807" name="Line 8"/>
          <p:cNvSpPr/>
          <p:nvPr/>
        </p:nvSpPr>
        <p:spPr>
          <a:xfrm flipH="1">
            <a:off x="2517480" y="2037600"/>
            <a:ext cx="987480" cy="0"/>
          </a:xfrm>
          <a:prstGeom prst="line">
            <a:avLst/>
          </a:prstGeom>
          <a:ln w="127080">
            <a:solidFill>
              <a:srgbClr val="cc00cc"/>
            </a:solidFill>
            <a:round/>
            <a:tailEnd len="med" type="triangle" w="med"/>
          </a:ln>
        </p:spPr>
      </p:sp>
      <p:sp>
        <p:nvSpPr>
          <p:cNvPr id="808" name="Line 9"/>
          <p:cNvSpPr/>
          <p:nvPr/>
        </p:nvSpPr>
        <p:spPr>
          <a:xfrm flipH="1" flipV="1">
            <a:off x="4295520" y="2664720"/>
            <a:ext cx="933480" cy="720720"/>
          </a:xfrm>
          <a:prstGeom prst="line">
            <a:avLst/>
          </a:prstGeom>
          <a:ln w="127080">
            <a:solidFill>
              <a:srgbClr val="cc00cc"/>
            </a:solidFill>
            <a:round/>
            <a:tailEnd len="med" type="triangle" w="med"/>
          </a:ln>
        </p:spPr>
      </p:sp>
      <p:sp>
        <p:nvSpPr>
          <p:cNvPr id="809" name="CustomShape 10"/>
          <p:cNvSpPr/>
          <p:nvPr/>
        </p:nvSpPr>
        <p:spPr>
          <a:xfrm>
            <a:off x="3877920" y="3627360"/>
            <a:ext cx="2952000" cy="701280"/>
          </a:xfrm>
          <a:prstGeom prst="rect">
            <a:avLst/>
          </a:prstGeom>
          <a:noFill/>
          <a:ln>
            <a:noFill/>
          </a:ln>
        </p:spPr>
        <p:txBody>
          <a:bodyPr lIns="90000" rIns="90000" tIns="45000" bIns="45000"/>
          <a:p>
            <a:pPr>
              <a:lnSpc>
                <a:spcPct val="100000"/>
              </a:lnSpc>
            </a:pPr>
            <a:r>
              <a:rPr b="1" lang="en-GB" sz="2000">
                <a:solidFill>
                  <a:srgbClr val="000000"/>
                </a:solidFill>
                <a:latin typeface="微软雅黑"/>
                <a:ea typeface="微软雅黑"/>
              </a:rPr>
              <a:t>系统中所有参数、</a:t>
            </a:r>
            <a:endParaRPr/>
          </a:p>
          <a:p>
            <a:pPr>
              <a:lnSpc>
                <a:spcPct val="100000"/>
              </a:lnSpc>
            </a:pPr>
            <a:r>
              <a:rPr b="1" lang="en-GB" sz="2000">
                <a:solidFill>
                  <a:srgbClr val="000000"/>
                </a:solidFill>
                <a:latin typeface="微软雅黑"/>
                <a:ea typeface="微软雅黑"/>
              </a:rPr>
              <a:t>运行控制策略等</a:t>
            </a:r>
            <a:endParaRPr/>
          </a:p>
        </p:txBody>
      </p:sp>
      <p:sp>
        <p:nvSpPr>
          <p:cNvPr id="810" name="CustomShape 11"/>
          <p:cNvSpPr/>
          <p:nvPr/>
        </p:nvSpPr>
        <p:spPr>
          <a:xfrm>
            <a:off x="4719960" y="2195280"/>
            <a:ext cx="1598040" cy="396360"/>
          </a:xfrm>
          <a:prstGeom prst="rect">
            <a:avLst/>
          </a:prstGeom>
          <a:noFill/>
          <a:ln>
            <a:noFill/>
          </a:ln>
        </p:spPr>
        <p:txBody>
          <a:bodyPr lIns="90000" rIns="90000" tIns="45000" bIns="45000"/>
          <a:p>
            <a:pPr>
              <a:lnSpc>
                <a:spcPct val="100000"/>
              </a:lnSpc>
            </a:pPr>
            <a:r>
              <a:rPr b="1" lang="en-GB" sz="2000">
                <a:solidFill>
                  <a:srgbClr val="000000"/>
                </a:solidFill>
                <a:latin typeface="微软雅黑"/>
                <a:ea typeface="微软雅黑"/>
              </a:rPr>
              <a:t>最优化决策</a:t>
            </a:r>
            <a:endParaRPr/>
          </a:p>
        </p:txBody>
      </p:sp>
      <p:sp>
        <p:nvSpPr>
          <p:cNvPr id="811" name="CustomShape 12"/>
          <p:cNvSpPr/>
          <p:nvPr/>
        </p:nvSpPr>
        <p:spPr>
          <a:xfrm>
            <a:off x="6617520" y="3074760"/>
            <a:ext cx="2572560" cy="396360"/>
          </a:xfrm>
          <a:prstGeom prst="rect">
            <a:avLst/>
          </a:prstGeom>
          <a:noFill/>
          <a:ln>
            <a:noFill/>
          </a:ln>
        </p:spPr>
        <p:txBody>
          <a:bodyPr lIns="90000" rIns="90000" tIns="45000" bIns="45000"/>
          <a:p>
            <a:pPr>
              <a:lnSpc>
                <a:spcPct val="100000"/>
              </a:lnSpc>
            </a:pPr>
            <a:r>
              <a:rPr b="1" lang="en-GB" sz="2000">
                <a:solidFill>
                  <a:srgbClr val="000000"/>
                </a:solidFill>
                <a:latin typeface="微软雅黑"/>
                <a:ea typeface="微软雅黑"/>
              </a:rPr>
              <a:t>最优化系统参数</a:t>
            </a:r>
            <a:endParaRPr/>
          </a:p>
        </p:txBody>
      </p:sp>
      <p:sp>
        <p:nvSpPr>
          <p:cNvPr id="812" name="CustomShape 13"/>
          <p:cNvSpPr/>
          <p:nvPr/>
        </p:nvSpPr>
        <p:spPr>
          <a:xfrm>
            <a:off x="3618000" y="1747080"/>
            <a:ext cx="1085040" cy="886680"/>
          </a:xfrm>
          <a:prstGeom prst="ellipse">
            <a:avLst/>
          </a:prstGeom>
          <a:noFill/>
          <a:ln w="22320">
            <a:solidFill>
              <a:srgbClr val="ff6600"/>
            </a:solidFill>
            <a:round/>
          </a:ln>
        </p:spPr>
      </p:sp>
      <p:sp>
        <p:nvSpPr>
          <p:cNvPr id="813" name="CustomShape 14"/>
          <p:cNvSpPr/>
          <p:nvPr/>
        </p:nvSpPr>
        <p:spPr>
          <a:xfrm>
            <a:off x="225000" y="3511440"/>
            <a:ext cx="8458920" cy="3312360"/>
          </a:xfrm>
          <a:prstGeom prst="ellipse">
            <a:avLst/>
          </a:prstGeom>
          <a:noFill/>
          <a:ln w="22320">
            <a:solidFill>
              <a:srgbClr val="ff6600"/>
            </a:solidFill>
            <a:round/>
          </a:ln>
        </p:spPr>
      </p:sp>
      <p:sp>
        <p:nvSpPr>
          <p:cNvPr id="814" name="Line 15"/>
          <p:cNvSpPr/>
          <p:nvPr/>
        </p:nvSpPr>
        <p:spPr>
          <a:xfrm flipV="1">
            <a:off x="3274560" y="2656800"/>
            <a:ext cx="741600" cy="728640"/>
          </a:xfrm>
          <a:prstGeom prst="line">
            <a:avLst/>
          </a:prstGeom>
          <a:ln w="127080">
            <a:solidFill>
              <a:srgbClr val="cc00cc"/>
            </a:solidFill>
            <a:round/>
            <a:tailEnd len="med" type="triangle" w="med"/>
          </a:ln>
        </p:spPr>
      </p:sp>
      <p:sp>
        <p:nvSpPr>
          <p:cNvPr id="815" name="CustomShape 16"/>
          <p:cNvSpPr/>
          <p:nvPr/>
        </p:nvSpPr>
        <p:spPr>
          <a:xfrm>
            <a:off x="693720" y="1817640"/>
            <a:ext cx="1942920" cy="518040"/>
          </a:xfrm>
          <a:prstGeom prst="rect">
            <a:avLst/>
          </a:prstGeom>
          <a:noFill/>
          <a:ln>
            <a:noFill/>
          </a:ln>
        </p:spPr>
        <p:txBody>
          <a:bodyPr lIns="90000" rIns="90000" tIns="45000" bIns="45000"/>
          <a:p>
            <a:pPr>
              <a:lnSpc>
                <a:spcPct val="100000"/>
              </a:lnSpc>
            </a:pPr>
            <a:r>
              <a:rPr b="1" lang="en-GB" sz="2800">
                <a:solidFill>
                  <a:srgbClr val="c00000"/>
                </a:solidFill>
                <a:latin typeface="微软雅黑"/>
                <a:ea typeface="微软雅黑"/>
              </a:rPr>
              <a:t>GENOPT</a:t>
            </a:r>
            <a:endParaRPr/>
          </a:p>
        </p:txBody>
      </p:sp>
      <p:sp>
        <p:nvSpPr>
          <p:cNvPr id="816" name="CustomShape 17"/>
          <p:cNvSpPr/>
          <p:nvPr/>
        </p:nvSpPr>
        <p:spPr>
          <a:xfrm>
            <a:off x="87480" y="988920"/>
            <a:ext cx="8020800" cy="455760"/>
          </a:xfrm>
          <a:prstGeom prst="rect">
            <a:avLst/>
          </a:prstGeom>
          <a:noFill/>
          <a:ln>
            <a:noFill/>
          </a:ln>
        </p:spPr>
        <p:txBody>
          <a:bodyPr lIns="90000" rIns="90000" tIns="45000" bIns="45000"/>
          <a:p>
            <a:pPr>
              <a:lnSpc>
                <a:spcPct val="100000"/>
              </a:lnSpc>
            </a:pPr>
            <a:r>
              <a:rPr b="1" lang="en-GB" sz="2400">
                <a:solidFill>
                  <a:srgbClr val="002060"/>
                </a:solidFill>
                <a:latin typeface="微软雅黑"/>
                <a:ea typeface="微软雅黑"/>
              </a:rPr>
              <a:t>TRNSYS</a:t>
            </a:r>
            <a:r>
              <a:rPr b="1" lang="en-GB" sz="2400">
                <a:solidFill>
                  <a:srgbClr val="002060"/>
                </a:solidFill>
                <a:latin typeface="微软雅黑"/>
                <a:ea typeface="微软雅黑"/>
              </a:rPr>
              <a:t>方案建模及优化分析</a:t>
            </a:r>
            <a:endParaRPr/>
          </a:p>
        </p:txBody>
      </p:sp>
    </p:spTree>
  </p:cSld>
  <p:timing>
    <p:tnLst>
      <p:par>
        <p:cTn id="82" dur="indefinite" restart="never" nodeType="tmRoot">
          <p:childTnLst>
            <p:seq>
              <p:cTn id="83"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17" name="CustomShape 1"/>
          <p:cNvSpPr/>
          <p:nvPr/>
        </p:nvSpPr>
        <p:spPr>
          <a:xfrm>
            <a:off x="1373040" y="216360"/>
            <a:ext cx="1509120" cy="603000"/>
          </a:xfrm>
          <a:prstGeom prst="chevron">
            <a:avLst>
              <a:gd name="adj" fmla="val 50000"/>
            </a:avLst>
          </a:prstGeom>
          <a:solidFill>
            <a:srgbClr val="bfbfbf"/>
          </a:solidFill>
          <a:ln>
            <a:noFill/>
          </a:ln>
        </p:spPr>
      </p:sp>
      <p:sp>
        <p:nvSpPr>
          <p:cNvPr id="818" name="CustomShape 2"/>
          <p:cNvSpPr/>
          <p:nvPr/>
        </p:nvSpPr>
        <p:spPr>
          <a:xfrm>
            <a:off x="2585520" y="222840"/>
            <a:ext cx="1509120" cy="603000"/>
          </a:xfrm>
          <a:prstGeom prst="chevron">
            <a:avLst>
              <a:gd name="adj" fmla="val 50000"/>
            </a:avLst>
          </a:prstGeom>
          <a:solidFill>
            <a:srgbClr val="bfbfbf"/>
          </a:solidFill>
          <a:ln>
            <a:noFill/>
          </a:ln>
        </p:spPr>
      </p:sp>
      <p:sp>
        <p:nvSpPr>
          <p:cNvPr id="819" name="CustomShape 3"/>
          <p:cNvSpPr/>
          <p:nvPr/>
        </p:nvSpPr>
        <p:spPr>
          <a:xfrm>
            <a:off x="3785400" y="201960"/>
            <a:ext cx="1509120" cy="603000"/>
          </a:xfrm>
          <a:prstGeom prst="chevron">
            <a:avLst>
              <a:gd name="adj" fmla="val 50000"/>
            </a:avLst>
          </a:prstGeom>
          <a:solidFill>
            <a:srgbClr val="bfbfbf"/>
          </a:solidFill>
          <a:ln>
            <a:noFill/>
          </a:ln>
        </p:spPr>
      </p:sp>
      <p:sp>
        <p:nvSpPr>
          <p:cNvPr id="820" name="CustomShape 4"/>
          <p:cNvSpPr/>
          <p:nvPr/>
        </p:nvSpPr>
        <p:spPr>
          <a:xfrm>
            <a:off x="6214320" y="216360"/>
            <a:ext cx="1509120" cy="603000"/>
          </a:xfrm>
          <a:prstGeom prst="chevron">
            <a:avLst>
              <a:gd name="adj" fmla="val 50000"/>
            </a:avLst>
          </a:prstGeom>
          <a:solidFill>
            <a:srgbClr val="bfbfbf"/>
          </a:solidFill>
          <a:ln>
            <a:noFill/>
          </a:ln>
        </p:spPr>
      </p:sp>
      <p:sp>
        <p:nvSpPr>
          <p:cNvPr id="821" name="CustomShape 5"/>
          <p:cNvSpPr/>
          <p:nvPr/>
        </p:nvSpPr>
        <p:spPr>
          <a:xfrm>
            <a:off x="7408080" y="222840"/>
            <a:ext cx="1509120" cy="603000"/>
          </a:xfrm>
          <a:prstGeom prst="chevron">
            <a:avLst>
              <a:gd name="adj" fmla="val 50000"/>
            </a:avLst>
          </a:prstGeom>
          <a:solidFill>
            <a:srgbClr val="bfbfbf"/>
          </a:solidFill>
          <a:ln>
            <a:noFill/>
          </a:ln>
        </p:spPr>
      </p:sp>
      <p:sp>
        <p:nvSpPr>
          <p:cNvPr id="822" name="CustomShape 6"/>
          <p:cNvSpPr/>
          <p:nvPr/>
        </p:nvSpPr>
        <p:spPr>
          <a:xfrm>
            <a:off x="173880" y="209520"/>
            <a:ext cx="1509120" cy="603000"/>
          </a:xfrm>
          <a:prstGeom prst="homePlate">
            <a:avLst>
              <a:gd name="adj" fmla="val 50000"/>
            </a:avLst>
          </a:prstGeom>
          <a:solidFill>
            <a:srgbClr val="bfbfbf"/>
          </a:solidFill>
          <a:ln>
            <a:noFill/>
          </a:ln>
        </p:spPr>
      </p:sp>
      <p:pic>
        <p:nvPicPr>
          <p:cNvPr id="823" name="Picture 14" descr=""/>
          <p:cNvPicPr/>
          <p:nvPr/>
        </p:nvPicPr>
        <p:blipFill>
          <a:blip r:embed="rId1"/>
          <a:stretch>
            <a:fillRect/>
          </a:stretch>
        </p:blipFill>
        <p:spPr>
          <a:xfrm>
            <a:off x="1432080" y="1306440"/>
            <a:ext cx="6587280" cy="5393520"/>
          </a:xfrm>
          <a:prstGeom prst="rect">
            <a:avLst/>
          </a:prstGeom>
          <a:ln>
            <a:noFill/>
          </a:ln>
        </p:spPr>
      </p:pic>
      <p:sp>
        <p:nvSpPr>
          <p:cNvPr id="824" name="CustomShape 7"/>
          <p:cNvSpPr/>
          <p:nvPr/>
        </p:nvSpPr>
        <p:spPr>
          <a:xfrm>
            <a:off x="3186000" y="2521080"/>
            <a:ext cx="739080" cy="521640"/>
          </a:xfrm>
          <a:prstGeom prst="ellipse">
            <a:avLst/>
          </a:prstGeom>
          <a:noFill/>
          <a:ln w="22320">
            <a:solidFill>
              <a:srgbClr val="ff6600"/>
            </a:solidFill>
            <a:round/>
          </a:ln>
        </p:spPr>
      </p:sp>
      <p:sp>
        <p:nvSpPr>
          <p:cNvPr id="825" name="CustomShape 8"/>
          <p:cNvSpPr/>
          <p:nvPr/>
        </p:nvSpPr>
        <p:spPr>
          <a:xfrm>
            <a:off x="3443040" y="2570400"/>
            <a:ext cx="739080" cy="267480"/>
          </a:xfrm>
          <a:prstGeom prst="rightArrow">
            <a:avLst>
              <a:gd name="adj1" fmla="val 50000"/>
              <a:gd name="adj2" fmla="val 73122"/>
            </a:avLst>
          </a:prstGeom>
          <a:solidFill>
            <a:srgbClr val="ffffff"/>
          </a:solidFill>
          <a:ln w="9360">
            <a:solidFill>
              <a:srgbClr val="000000"/>
            </a:solidFill>
            <a:miter/>
          </a:ln>
        </p:spPr>
      </p:sp>
      <p:sp>
        <p:nvSpPr>
          <p:cNvPr id="826" name="CustomShape 9"/>
          <p:cNvSpPr/>
          <p:nvPr/>
        </p:nvSpPr>
        <p:spPr>
          <a:xfrm>
            <a:off x="1754280" y="1592280"/>
            <a:ext cx="1107360" cy="354240"/>
          </a:xfrm>
          <a:prstGeom prst="rect">
            <a:avLst/>
          </a:prstGeom>
          <a:noFill/>
          <a:ln>
            <a:noFill/>
          </a:ln>
        </p:spPr>
        <p:txBody>
          <a:bodyPr lIns="80280" rIns="80280" tIns="39960" bIns="39960"/>
          <a:p>
            <a:pPr>
              <a:lnSpc>
                <a:spcPct val="100000"/>
              </a:lnSpc>
            </a:pPr>
            <a:r>
              <a:rPr b="1" lang="en-GB">
                <a:solidFill>
                  <a:srgbClr val="154deb"/>
                </a:solidFill>
                <a:latin typeface="微软雅黑"/>
                <a:ea typeface="微软雅黑"/>
              </a:rPr>
              <a:t>内燃机</a:t>
            </a:r>
            <a:endParaRPr/>
          </a:p>
        </p:txBody>
      </p:sp>
      <p:sp>
        <p:nvSpPr>
          <p:cNvPr id="827" name="CustomShape 10"/>
          <p:cNvSpPr/>
          <p:nvPr/>
        </p:nvSpPr>
        <p:spPr>
          <a:xfrm>
            <a:off x="2492280" y="4735440"/>
            <a:ext cx="739080" cy="521640"/>
          </a:xfrm>
          <a:prstGeom prst="ellipse">
            <a:avLst/>
          </a:prstGeom>
          <a:noFill/>
          <a:ln w="22320">
            <a:solidFill>
              <a:srgbClr val="ff6600"/>
            </a:solidFill>
            <a:round/>
          </a:ln>
        </p:spPr>
      </p:sp>
      <p:sp>
        <p:nvSpPr>
          <p:cNvPr id="828" name="CustomShape 11"/>
          <p:cNvSpPr/>
          <p:nvPr/>
        </p:nvSpPr>
        <p:spPr>
          <a:xfrm>
            <a:off x="2500560" y="5282640"/>
            <a:ext cx="737640" cy="269280"/>
          </a:xfrm>
          <a:prstGeom prst="rightArrow">
            <a:avLst>
              <a:gd name="adj1" fmla="val 50000"/>
              <a:gd name="adj2" fmla="val 72536"/>
            </a:avLst>
          </a:prstGeom>
          <a:solidFill>
            <a:srgbClr val="ffffff"/>
          </a:solidFill>
          <a:ln w="9360">
            <a:solidFill>
              <a:srgbClr val="000000"/>
            </a:solidFill>
            <a:miter/>
          </a:ln>
        </p:spPr>
      </p:sp>
      <p:sp>
        <p:nvSpPr>
          <p:cNvPr id="829" name="CustomShape 12"/>
          <p:cNvSpPr/>
          <p:nvPr/>
        </p:nvSpPr>
        <p:spPr>
          <a:xfrm>
            <a:off x="1031760" y="5715000"/>
            <a:ext cx="1108800" cy="1176480"/>
          </a:xfrm>
          <a:prstGeom prst="rect">
            <a:avLst/>
          </a:prstGeom>
          <a:noFill/>
          <a:ln>
            <a:noFill/>
          </a:ln>
        </p:spPr>
        <p:txBody>
          <a:bodyPr lIns="80280" rIns="80280" tIns="39960" bIns="39960"/>
          <a:p>
            <a:pPr algn="ctr">
              <a:lnSpc>
                <a:spcPct val="100000"/>
              </a:lnSpc>
            </a:pPr>
            <a:r>
              <a:rPr b="1" lang="en-GB">
                <a:solidFill>
                  <a:srgbClr val="333399"/>
                </a:solidFill>
                <a:latin typeface="微软雅黑"/>
                <a:ea typeface="微软雅黑"/>
              </a:rPr>
              <a:t>烟气热水溴化锂</a:t>
            </a:r>
            <a:endParaRPr/>
          </a:p>
          <a:p>
            <a:pPr algn="ctr">
              <a:lnSpc>
                <a:spcPct val="100000"/>
              </a:lnSpc>
            </a:pPr>
            <a:r>
              <a:rPr b="1" lang="en-GB">
                <a:solidFill>
                  <a:srgbClr val="333399"/>
                </a:solidFill>
                <a:latin typeface="微软雅黑"/>
                <a:ea typeface="微软雅黑"/>
              </a:rPr>
              <a:t>机组</a:t>
            </a:r>
            <a:endParaRPr/>
          </a:p>
        </p:txBody>
      </p:sp>
      <p:sp>
        <p:nvSpPr>
          <p:cNvPr id="830" name="CustomShape 13"/>
          <p:cNvSpPr/>
          <p:nvPr/>
        </p:nvSpPr>
        <p:spPr>
          <a:xfrm>
            <a:off x="5680080" y="5265720"/>
            <a:ext cx="739080" cy="521640"/>
          </a:xfrm>
          <a:prstGeom prst="ellipse">
            <a:avLst/>
          </a:prstGeom>
          <a:noFill/>
          <a:ln w="22320">
            <a:solidFill>
              <a:srgbClr val="ff6600"/>
            </a:solidFill>
            <a:round/>
          </a:ln>
        </p:spPr>
      </p:sp>
      <p:sp>
        <p:nvSpPr>
          <p:cNvPr id="831" name="CustomShape 14"/>
          <p:cNvSpPr/>
          <p:nvPr/>
        </p:nvSpPr>
        <p:spPr>
          <a:xfrm>
            <a:off x="2446200" y="3919680"/>
            <a:ext cx="739080" cy="521640"/>
          </a:xfrm>
          <a:prstGeom prst="ellipse">
            <a:avLst/>
          </a:prstGeom>
          <a:noFill/>
          <a:ln w="22320">
            <a:solidFill>
              <a:srgbClr val="ff6600"/>
            </a:solidFill>
            <a:round/>
          </a:ln>
        </p:spPr>
      </p:sp>
      <p:sp>
        <p:nvSpPr>
          <p:cNvPr id="832" name="CustomShape 15"/>
          <p:cNvSpPr/>
          <p:nvPr/>
        </p:nvSpPr>
        <p:spPr>
          <a:xfrm>
            <a:off x="6141960" y="3919680"/>
            <a:ext cx="553320" cy="521640"/>
          </a:xfrm>
          <a:prstGeom prst="ellipse">
            <a:avLst/>
          </a:prstGeom>
          <a:noFill/>
          <a:ln w="22320">
            <a:solidFill>
              <a:srgbClr val="ff6600"/>
            </a:solidFill>
            <a:round/>
          </a:ln>
        </p:spPr>
      </p:sp>
      <p:sp>
        <p:nvSpPr>
          <p:cNvPr id="833" name="CustomShape 16"/>
          <p:cNvSpPr/>
          <p:nvPr/>
        </p:nvSpPr>
        <p:spPr>
          <a:xfrm>
            <a:off x="2057040" y="4082760"/>
            <a:ext cx="737640" cy="269280"/>
          </a:xfrm>
          <a:prstGeom prst="rightArrow">
            <a:avLst>
              <a:gd name="adj1" fmla="val 50000"/>
              <a:gd name="adj2" fmla="val 72536"/>
            </a:avLst>
          </a:prstGeom>
          <a:solidFill>
            <a:srgbClr val="ffffff"/>
          </a:solidFill>
          <a:ln w="9360">
            <a:solidFill>
              <a:srgbClr val="000000"/>
            </a:solidFill>
            <a:miter/>
          </a:ln>
        </p:spPr>
      </p:sp>
      <p:sp>
        <p:nvSpPr>
          <p:cNvPr id="834" name="CustomShape 17"/>
          <p:cNvSpPr/>
          <p:nvPr/>
        </p:nvSpPr>
        <p:spPr>
          <a:xfrm>
            <a:off x="6672600" y="3910320"/>
            <a:ext cx="737640" cy="267480"/>
          </a:xfrm>
          <a:prstGeom prst="rightArrow">
            <a:avLst>
              <a:gd name="adj1" fmla="val 50000"/>
              <a:gd name="adj2" fmla="val 72965"/>
            </a:avLst>
          </a:prstGeom>
          <a:solidFill>
            <a:srgbClr val="ffffff"/>
          </a:solidFill>
          <a:ln w="9360">
            <a:solidFill>
              <a:srgbClr val="000000"/>
            </a:solidFill>
            <a:miter/>
          </a:ln>
        </p:spPr>
      </p:sp>
      <p:sp>
        <p:nvSpPr>
          <p:cNvPr id="835" name="CustomShape 18"/>
          <p:cNvSpPr/>
          <p:nvPr/>
        </p:nvSpPr>
        <p:spPr>
          <a:xfrm>
            <a:off x="6456600" y="5256360"/>
            <a:ext cx="737640" cy="267480"/>
          </a:xfrm>
          <a:prstGeom prst="rightArrow">
            <a:avLst>
              <a:gd name="adj1" fmla="val 50000"/>
              <a:gd name="adj2" fmla="val 72965"/>
            </a:avLst>
          </a:prstGeom>
          <a:solidFill>
            <a:srgbClr val="ffffff"/>
          </a:solidFill>
          <a:ln w="9360">
            <a:solidFill>
              <a:srgbClr val="000000"/>
            </a:solidFill>
            <a:miter/>
          </a:ln>
        </p:spPr>
      </p:sp>
      <p:sp>
        <p:nvSpPr>
          <p:cNvPr id="836" name="CustomShape 19"/>
          <p:cNvSpPr/>
          <p:nvPr/>
        </p:nvSpPr>
        <p:spPr>
          <a:xfrm>
            <a:off x="7434360" y="3559320"/>
            <a:ext cx="1108800" cy="628560"/>
          </a:xfrm>
          <a:prstGeom prst="rect">
            <a:avLst/>
          </a:prstGeom>
          <a:noFill/>
          <a:ln>
            <a:noFill/>
          </a:ln>
        </p:spPr>
        <p:txBody>
          <a:bodyPr lIns="80280" rIns="80280" tIns="39960" bIns="39960"/>
          <a:p>
            <a:pPr algn="ctr">
              <a:lnSpc>
                <a:spcPct val="100000"/>
              </a:lnSpc>
            </a:pPr>
            <a:r>
              <a:rPr b="1" lang="en-GB">
                <a:solidFill>
                  <a:srgbClr val="f06510"/>
                </a:solidFill>
                <a:latin typeface="微软雅黑"/>
                <a:ea typeface="微软雅黑"/>
              </a:rPr>
              <a:t>锅炉与直燃机</a:t>
            </a:r>
            <a:endParaRPr/>
          </a:p>
        </p:txBody>
      </p:sp>
      <p:sp>
        <p:nvSpPr>
          <p:cNvPr id="837" name="CustomShape 20"/>
          <p:cNvSpPr/>
          <p:nvPr/>
        </p:nvSpPr>
        <p:spPr>
          <a:xfrm>
            <a:off x="7218360" y="4950000"/>
            <a:ext cx="1108800" cy="627840"/>
          </a:xfrm>
          <a:prstGeom prst="rect">
            <a:avLst/>
          </a:prstGeom>
          <a:noFill/>
          <a:ln>
            <a:noFill/>
          </a:ln>
        </p:spPr>
        <p:txBody>
          <a:bodyPr lIns="80280" rIns="80280" tIns="39960" bIns="39960"/>
          <a:p>
            <a:pPr>
              <a:lnSpc>
                <a:spcPct val="100000"/>
              </a:lnSpc>
            </a:pPr>
            <a:r>
              <a:rPr b="1" lang="en-GB">
                <a:solidFill>
                  <a:srgbClr val="0da1d5"/>
                </a:solidFill>
                <a:latin typeface="微软雅黑"/>
                <a:ea typeface="微软雅黑"/>
              </a:rPr>
              <a:t>冷水机组</a:t>
            </a:r>
            <a:endParaRPr/>
          </a:p>
        </p:txBody>
      </p:sp>
      <p:sp>
        <p:nvSpPr>
          <p:cNvPr id="838" name="CustomShape 21"/>
          <p:cNvSpPr/>
          <p:nvPr/>
        </p:nvSpPr>
        <p:spPr>
          <a:xfrm>
            <a:off x="476280" y="3198960"/>
            <a:ext cx="1108800" cy="354240"/>
          </a:xfrm>
          <a:prstGeom prst="rect">
            <a:avLst/>
          </a:prstGeom>
          <a:noFill/>
          <a:ln>
            <a:noFill/>
          </a:ln>
        </p:spPr>
        <p:txBody>
          <a:bodyPr lIns="80280" rIns="80280" tIns="39960" bIns="39960"/>
          <a:p>
            <a:pPr>
              <a:lnSpc>
                <a:spcPct val="100000"/>
              </a:lnSpc>
            </a:pPr>
            <a:r>
              <a:rPr b="1" lang="en-GB">
                <a:solidFill>
                  <a:srgbClr val="333399"/>
                </a:solidFill>
                <a:latin typeface="微软雅黑"/>
                <a:ea typeface="微软雅黑"/>
              </a:rPr>
              <a:t>蓄冷罐</a:t>
            </a:r>
            <a:endParaRPr/>
          </a:p>
        </p:txBody>
      </p:sp>
      <p:sp>
        <p:nvSpPr>
          <p:cNvPr id="839" name="CustomShape 22"/>
          <p:cNvSpPr/>
          <p:nvPr/>
        </p:nvSpPr>
        <p:spPr>
          <a:xfrm>
            <a:off x="6540120" y="945360"/>
            <a:ext cx="2603160" cy="1062720"/>
          </a:xfrm>
          <a:prstGeom prst="rect">
            <a:avLst/>
          </a:prstGeom>
          <a:gradFill>
            <a:gsLst>
              <a:gs pos="0">
                <a:srgbClr val="e8e8fa"/>
              </a:gs>
              <a:gs pos="50000">
                <a:srgbClr val="a8a8ea"/>
              </a:gs>
              <a:gs pos="100000">
                <a:srgbClr val="e8e8fa"/>
              </a:gs>
            </a:gsLst>
            <a:lin ang="5400000"/>
          </a:gradFill>
          <a:ln w="9360">
            <a:solidFill>
              <a:srgbClr val="2f2f98"/>
            </a:solidFill>
            <a:miter/>
          </a:ln>
        </p:spPr>
        <p:txBody>
          <a:bodyPr lIns="90000" rIns="90000" tIns="45000" bIns="45000"/>
          <a:p>
            <a:pPr>
              <a:lnSpc>
                <a:spcPct val="100000"/>
              </a:lnSpc>
              <a:buFont typeface="Arial"/>
              <a:buChar char="•"/>
            </a:pPr>
            <a:r>
              <a:rPr lang="en-GB" sz="1600">
                <a:solidFill>
                  <a:srgbClr val="000000"/>
                </a:solidFill>
                <a:latin typeface="微软雅黑"/>
                <a:ea typeface="微软雅黑"/>
              </a:rPr>
              <a:t>全年逐时计算；</a:t>
            </a:r>
            <a:endParaRPr/>
          </a:p>
          <a:p>
            <a:pPr>
              <a:lnSpc>
                <a:spcPct val="100000"/>
              </a:lnSpc>
              <a:buFont typeface="Arial"/>
              <a:buChar char="•"/>
            </a:pPr>
            <a:r>
              <a:rPr lang="en-GB" sz="1600">
                <a:solidFill>
                  <a:srgbClr val="000000"/>
                </a:solidFill>
                <a:latin typeface="微软雅黑"/>
                <a:ea typeface="微软雅黑"/>
              </a:rPr>
              <a:t>设备为全动态；</a:t>
            </a:r>
            <a:endParaRPr/>
          </a:p>
          <a:p>
            <a:pPr>
              <a:lnSpc>
                <a:spcPct val="100000"/>
              </a:lnSpc>
              <a:buFont typeface="Arial"/>
              <a:buChar char="•"/>
            </a:pPr>
            <a:r>
              <a:rPr lang="en-GB" sz="1600">
                <a:solidFill>
                  <a:srgbClr val="000000"/>
                </a:solidFill>
                <a:latin typeface="微软雅黑"/>
                <a:ea typeface="微软雅黑"/>
              </a:rPr>
              <a:t>虚拟再现系统运行情况</a:t>
            </a:r>
            <a:endParaRPr/>
          </a:p>
        </p:txBody>
      </p:sp>
      <p:sp>
        <p:nvSpPr>
          <p:cNvPr id="840" name="CustomShape 23"/>
          <p:cNvSpPr/>
          <p:nvPr/>
        </p:nvSpPr>
        <p:spPr>
          <a:xfrm>
            <a:off x="7423560" y="2155680"/>
            <a:ext cx="357120" cy="672480"/>
          </a:xfrm>
          <a:prstGeom prst="leftArrow">
            <a:avLst>
              <a:gd name="adj1" fmla="val 50000"/>
              <a:gd name="adj2" fmla="val 50000"/>
            </a:avLst>
          </a:prstGeom>
          <a:gradFill>
            <a:gsLst>
              <a:gs pos="0">
                <a:srgbClr val="e8e8f9"/>
              </a:gs>
              <a:gs pos="50000">
                <a:srgbClr val="a8a8ea"/>
              </a:gs>
              <a:gs pos="100000">
                <a:srgbClr val="e8e8f9"/>
              </a:gs>
            </a:gsLst>
            <a:lin ang="0"/>
          </a:gradFill>
          <a:ln w="9360">
            <a:solidFill>
              <a:srgbClr val="2f2f98"/>
            </a:solidFill>
            <a:round/>
          </a:ln>
        </p:spPr>
      </p:sp>
      <p:sp>
        <p:nvSpPr>
          <p:cNvPr id="841" name="CustomShape 24"/>
          <p:cNvSpPr/>
          <p:nvPr/>
        </p:nvSpPr>
        <p:spPr>
          <a:xfrm>
            <a:off x="6540120" y="2165040"/>
            <a:ext cx="2603160" cy="1306800"/>
          </a:xfrm>
          <a:prstGeom prst="rect">
            <a:avLst/>
          </a:prstGeom>
          <a:gradFill>
            <a:gsLst>
              <a:gs pos="0">
                <a:srgbClr val="e8e8fa"/>
              </a:gs>
              <a:gs pos="50000">
                <a:srgbClr val="a8a8ea"/>
              </a:gs>
              <a:gs pos="100000">
                <a:srgbClr val="e8e8fa"/>
              </a:gs>
            </a:gsLst>
            <a:lin ang="5400000"/>
          </a:gradFill>
          <a:ln w="9360">
            <a:solidFill>
              <a:srgbClr val="2f2f98"/>
            </a:solidFill>
            <a:miter/>
          </a:ln>
        </p:spPr>
        <p:txBody>
          <a:bodyPr lIns="90000" rIns="90000" tIns="45000" bIns="45000"/>
          <a:p>
            <a:pPr>
              <a:lnSpc>
                <a:spcPct val="100000"/>
              </a:lnSpc>
              <a:buFont typeface="Arial"/>
              <a:buChar char="•"/>
            </a:pPr>
            <a:r>
              <a:rPr lang="en-GB" sz="1600">
                <a:solidFill>
                  <a:srgbClr val="000000"/>
                </a:solidFill>
                <a:latin typeface="微软雅黑"/>
                <a:ea typeface="微软雅黑"/>
              </a:rPr>
              <a:t>系统运行工况预测；</a:t>
            </a:r>
            <a:endParaRPr/>
          </a:p>
          <a:p>
            <a:pPr>
              <a:lnSpc>
                <a:spcPct val="100000"/>
              </a:lnSpc>
              <a:buFont typeface="Arial"/>
              <a:buChar char="•"/>
            </a:pPr>
            <a:r>
              <a:rPr lang="en-GB" sz="1600">
                <a:solidFill>
                  <a:srgbClr val="000000"/>
                </a:solidFill>
                <a:latin typeface="微软雅黑"/>
                <a:ea typeface="微软雅黑"/>
              </a:rPr>
              <a:t>准确预测运行费用；</a:t>
            </a:r>
            <a:endParaRPr/>
          </a:p>
          <a:p>
            <a:pPr>
              <a:lnSpc>
                <a:spcPct val="100000"/>
              </a:lnSpc>
              <a:buFont typeface="Arial"/>
              <a:buChar char="•"/>
            </a:pPr>
            <a:r>
              <a:rPr lang="en-GB" sz="1600">
                <a:solidFill>
                  <a:srgbClr val="000000"/>
                </a:solidFill>
                <a:latin typeface="微软雅黑"/>
                <a:ea typeface="微软雅黑"/>
              </a:rPr>
              <a:t>方案比选；</a:t>
            </a:r>
            <a:endParaRPr/>
          </a:p>
          <a:p>
            <a:pPr>
              <a:lnSpc>
                <a:spcPct val="100000"/>
              </a:lnSpc>
              <a:buFont typeface="Arial"/>
              <a:buChar char="•"/>
            </a:pPr>
            <a:r>
              <a:rPr lang="en-GB" sz="1600">
                <a:solidFill>
                  <a:srgbClr val="000000"/>
                </a:solidFill>
                <a:latin typeface="微软雅黑"/>
                <a:ea typeface="微软雅黑"/>
              </a:rPr>
              <a:t>系统匹配；</a:t>
            </a:r>
            <a:endParaRPr/>
          </a:p>
          <a:p>
            <a:pPr>
              <a:lnSpc>
                <a:spcPct val="100000"/>
              </a:lnSpc>
              <a:buFont typeface="Arial"/>
              <a:buChar char="•"/>
            </a:pPr>
            <a:r>
              <a:rPr lang="en-GB" sz="1600">
                <a:solidFill>
                  <a:srgbClr val="000000"/>
                </a:solidFill>
                <a:latin typeface="微软雅黑"/>
                <a:ea typeface="微软雅黑"/>
              </a:rPr>
              <a:t>控制策略优化</a:t>
            </a:r>
            <a:endParaRPr/>
          </a:p>
        </p:txBody>
      </p:sp>
      <p:sp>
        <p:nvSpPr>
          <p:cNvPr id="842" name="CustomShape 25"/>
          <p:cNvSpPr/>
          <p:nvPr/>
        </p:nvSpPr>
        <p:spPr>
          <a:xfrm>
            <a:off x="-451440" y="950760"/>
            <a:ext cx="6665400" cy="455760"/>
          </a:xfrm>
          <a:prstGeom prst="rect">
            <a:avLst/>
          </a:prstGeom>
          <a:noFill/>
          <a:ln>
            <a:noFill/>
          </a:ln>
        </p:spPr>
        <p:txBody>
          <a:bodyPr wrap="none" lIns="90000" rIns="90000" tIns="45000" bIns="45000"/>
          <a:p>
            <a:pPr>
              <a:lnSpc>
                <a:spcPct val="100000"/>
              </a:lnSpc>
            </a:pPr>
            <a:r>
              <a:rPr b="1" lang="en-GB" sz="2400">
                <a:solidFill>
                  <a:srgbClr val="002060"/>
                </a:solidFill>
                <a:latin typeface="微软雅黑"/>
                <a:ea typeface="微软雅黑"/>
              </a:rPr>
              <a:t>系统仿真与优化</a:t>
            </a:r>
            <a:r>
              <a:rPr lang="en-GB" sz="2400">
                <a:solidFill>
                  <a:srgbClr val="002060"/>
                </a:solidFill>
                <a:latin typeface="微软雅黑"/>
                <a:ea typeface="微软雅黑"/>
              </a:rPr>
              <a:t>—复合式冷暖供应系统模型建立</a:t>
            </a:r>
            <a:endParaRPr/>
          </a:p>
        </p:txBody>
      </p:sp>
    </p:spTree>
  </p:cSld>
  <p:timing>
    <p:tnLst>
      <p:par>
        <p:cTn id="84" dur="indefinite" restart="never" nodeType="tmRoot">
          <p:childTnLst>
            <p:seq>
              <p:cTn id="85"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43" name="CustomShape 1"/>
          <p:cNvSpPr/>
          <p:nvPr/>
        </p:nvSpPr>
        <p:spPr>
          <a:xfrm>
            <a:off x="-340560" y="950760"/>
            <a:ext cx="5751000" cy="455760"/>
          </a:xfrm>
          <a:prstGeom prst="rect">
            <a:avLst/>
          </a:prstGeom>
          <a:noFill/>
          <a:ln>
            <a:noFill/>
          </a:ln>
        </p:spPr>
        <p:txBody>
          <a:bodyPr wrap="none" lIns="90000" rIns="90000" tIns="45000" bIns="45000"/>
          <a:p>
            <a:pPr>
              <a:lnSpc>
                <a:spcPct val="100000"/>
              </a:lnSpc>
            </a:pPr>
            <a:r>
              <a:rPr b="1" lang="en-GB" sz="2400">
                <a:solidFill>
                  <a:srgbClr val="002060"/>
                </a:solidFill>
                <a:latin typeface="微软雅黑"/>
                <a:ea typeface="微软雅黑"/>
              </a:rPr>
              <a:t>系统仿真与优化</a:t>
            </a:r>
            <a:r>
              <a:rPr lang="en-GB" sz="2400">
                <a:solidFill>
                  <a:srgbClr val="002060"/>
                </a:solidFill>
                <a:latin typeface="微软雅黑"/>
                <a:ea typeface="微软雅黑"/>
              </a:rPr>
              <a:t>—全生命周期最优化研究</a:t>
            </a:r>
            <a:endParaRPr/>
          </a:p>
        </p:txBody>
      </p:sp>
      <p:pic>
        <p:nvPicPr>
          <p:cNvPr id="844" name="Picture 4" descr=""/>
          <p:cNvPicPr/>
          <p:nvPr/>
        </p:nvPicPr>
        <p:blipFill>
          <a:blip r:embed="rId1"/>
          <a:stretch>
            <a:fillRect/>
          </a:stretch>
        </p:blipFill>
        <p:spPr>
          <a:xfrm>
            <a:off x="1698120" y="2453040"/>
            <a:ext cx="1958760" cy="1857240"/>
          </a:xfrm>
          <a:prstGeom prst="rect">
            <a:avLst/>
          </a:prstGeom>
          <a:ln>
            <a:noFill/>
          </a:ln>
        </p:spPr>
      </p:pic>
      <p:sp>
        <p:nvSpPr>
          <p:cNvPr id="845" name="CustomShape 2"/>
          <p:cNvSpPr/>
          <p:nvPr/>
        </p:nvSpPr>
        <p:spPr>
          <a:xfrm>
            <a:off x="756720" y="5310720"/>
            <a:ext cx="4000680" cy="701640"/>
          </a:xfrm>
          <a:prstGeom prst="rect">
            <a:avLst/>
          </a:prstGeom>
          <a:noFill/>
          <a:ln>
            <a:noFill/>
          </a:ln>
        </p:spPr>
        <p:txBody>
          <a:bodyPr lIns="90000" rIns="90000" tIns="45000" bIns="45000" anchor="ctr"/>
          <a:p>
            <a:pPr>
              <a:lnSpc>
                <a:spcPct val="100000"/>
              </a:lnSpc>
            </a:pPr>
            <a:r>
              <a:rPr lang="en-GB" sz="2000">
                <a:solidFill>
                  <a:srgbClr val="000000"/>
                </a:solidFill>
                <a:latin typeface="微软雅黑"/>
                <a:ea typeface="微软雅黑"/>
              </a:rPr>
              <a:t>最优化目标函数</a:t>
            </a:r>
            <a:r>
              <a:rPr lang="en-GB" sz="2000">
                <a:solidFill>
                  <a:srgbClr val="000000"/>
                </a:solidFill>
                <a:latin typeface="微软雅黑"/>
                <a:ea typeface="微软雅黑"/>
              </a:rPr>
              <a:t>-</a:t>
            </a:r>
            <a:r>
              <a:rPr lang="en-GB" sz="2000">
                <a:solidFill>
                  <a:srgbClr val="000000"/>
                </a:solidFill>
                <a:latin typeface="微软雅黑"/>
                <a:ea typeface="微软雅黑"/>
              </a:rPr>
              <a:t>全生命周期成本（</a:t>
            </a:r>
            <a:r>
              <a:rPr lang="en-GB" sz="2000">
                <a:solidFill>
                  <a:srgbClr val="000000"/>
                </a:solidFill>
                <a:latin typeface="微软雅黑"/>
                <a:ea typeface="微软雅黑"/>
              </a:rPr>
              <a:t>LCC)</a:t>
            </a:r>
            <a:endParaRPr/>
          </a:p>
        </p:txBody>
      </p:sp>
      <p:pic>
        <p:nvPicPr>
          <p:cNvPr id="846" name="Picture 6" descr=""/>
          <p:cNvPicPr/>
          <p:nvPr/>
        </p:nvPicPr>
        <p:blipFill>
          <a:blip r:embed="rId2"/>
          <a:stretch>
            <a:fillRect/>
          </a:stretch>
        </p:blipFill>
        <p:spPr>
          <a:xfrm>
            <a:off x="4782240" y="1995480"/>
            <a:ext cx="4361040" cy="2932200"/>
          </a:xfrm>
          <a:prstGeom prst="rect">
            <a:avLst/>
          </a:prstGeom>
          <a:ln>
            <a:noFill/>
          </a:ln>
        </p:spPr>
      </p:pic>
      <p:sp>
        <p:nvSpPr>
          <p:cNvPr id="847" name="CustomShape 3"/>
          <p:cNvSpPr/>
          <p:nvPr/>
        </p:nvSpPr>
        <p:spPr>
          <a:xfrm>
            <a:off x="5493240" y="5323320"/>
            <a:ext cx="3168000" cy="396720"/>
          </a:xfrm>
          <a:prstGeom prst="rect">
            <a:avLst/>
          </a:prstGeom>
          <a:noFill/>
          <a:ln>
            <a:noFill/>
          </a:ln>
        </p:spPr>
        <p:txBody>
          <a:bodyPr lIns="90000" rIns="90000" tIns="45000" bIns="45000" anchor="ctr"/>
          <a:p>
            <a:pPr>
              <a:lnSpc>
                <a:spcPct val="100000"/>
              </a:lnSpc>
            </a:pPr>
            <a:r>
              <a:rPr lang="en-GB" sz="2000">
                <a:solidFill>
                  <a:srgbClr val="000000"/>
                </a:solidFill>
                <a:latin typeface="微软雅黑"/>
                <a:ea typeface="微软雅黑"/>
              </a:rPr>
              <a:t>最优化方法</a:t>
            </a:r>
            <a:r>
              <a:rPr lang="en-GB" sz="2000">
                <a:solidFill>
                  <a:srgbClr val="000000"/>
                </a:solidFill>
                <a:latin typeface="微软雅黑"/>
                <a:ea typeface="微软雅黑"/>
              </a:rPr>
              <a:t>-PSO</a:t>
            </a:r>
            <a:r>
              <a:rPr lang="en-GB" sz="2000">
                <a:solidFill>
                  <a:srgbClr val="000000"/>
                </a:solidFill>
                <a:latin typeface="微软雅黑"/>
                <a:ea typeface="微软雅黑"/>
              </a:rPr>
              <a:t>算法</a:t>
            </a:r>
            <a:endParaRPr/>
          </a:p>
        </p:txBody>
      </p:sp>
      <p:sp>
        <p:nvSpPr>
          <p:cNvPr id="848" name="CustomShape 4"/>
          <p:cNvSpPr/>
          <p:nvPr/>
        </p:nvSpPr>
        <p:spPr>
          <a:xfrm>
            <a:off x="1373040" y="216360"/>
            <a:ext cx="1509120" cy="603000"/>
          </a:xfrm>
          <a:prstGeom prst="chevron">
            <a:avLst>
              <a:gd name="adj" fmla="val 50000"/>
            </a:avLst>
          </a:prstGeom>
          <a:solidFill>
            <a:srgbClr val="bfbfbf"/>
          </a:solidFill>
          <a:ln>
            <a:noFill/>
          </a:ln>
        </p:spPr>
      </p:sp>
      <p:sp>
        <p:nvSpPr>
          <p:cNvPr id="849" name="CustomShape 5"/>
          <p:cNvSpPr/>
          <p:nvPr/>
        </p:nvSpPr>
        <p:spPr>
          <a:xfrm>
            <a:off x="2585520" y="222840"/>
            <a:ext cx="1509120" cy="603000"/>
          </a:xfrm>
          <a:prstGeom prst="chevron">
            <a:avLst>
              <a:gd name="adj" fmla="val 50000"/>
            </a:avLst>
          </a:prstGeom>
          <a:solidFill>
            <a:srgbClr val="bfbfbf"/>
          </a:solidFill>
          <a:ln>
            <a:noFill/>
          </a:ln>
        </p:spPr>
      </p:sp>
      <p:sp>
        <p:nvSpPr>
          <p:cNvPr id="850" name="CustomShape 6"/>
          <p:cNvSpPr/>
          <p:nvPr/>
        </p:nvSpPr>
        <p:spPr>
          <a:xfrm>
            <a:off x="3785400" y="201960"/>
            <a:ext cx="1509120" cy="603000"/>
          </a:xfrm>
          <a:prstGeom prst="chevron">
            <a:avLst>
              <a:gd name="adj" fmla="val 50000"/>
            </a:avLst>
          </a:prstGeom>
          <a:solidFill>
            <a:srgbClr val="bfbfbf"/>
          </a:solidFill>
          <a:ln>
            <a:noFill/>
          </a:ln>
        </p:spPr>
      </p:sp>
      <p:sp>
        <p:nvSpPr>
          <p:cNvPr id="851" name="CustomShape 7"/>
          <p:cNvSpPr/>
          <p:nvPr/>
        </p:nvSpPr>
        <p:spPr>
          <a:xfrm>
            <a:off x="6214320" y="216360"/>
            <a:ext cx="1509120" cy="603000"/>
          </a:xfrm>
          <a:prstGeom prst="chevron">
            <a:avLst>
              <a:gd name="adj" fmla="val 50000"/>
            </a:avLst>
          </a:prstGeom>
          <a:solidFill>
            <a:srgbClr val="bfbfbf"/>
          </a:solidFill>
          <a:ln>
            <a:noFill/>
          </a:ln>
        </p:spPr>
      </p:sp>
      <p:sp>
        <p:nvSpPr>
          <p:cNvPr id="852" name="CustomShape 8"/>
          <p:cNvSpPr/>
          <p:nvPr/>
        </p:nvSpPr>
        <p:spPr>
          <a:xfrm>
            <a:off x="7408080" y="222840"/>
            <a:ext cx="1509120" cy="603000"/>
          </a:xfrm>
          <a:prstGeom prst="chevron">
            <a:avLst>
              <a:gd name="adj" fmla="val 50000"/>
            </a:avLst>
          </a:prstGeom>
          <a:solidFill>
            <a:srgbClr val="bfbfbf"/>
          </a:solidFill>
          <a:ln>
            <a:noFill/>
          </a:ln>
        </p:spPr>
      </p:sp>
      <p:sp>
        <p:nvSpPr>
          <p:cNvPr id="853" name="CustomShape 9"/>
          <p:cNvSpPr/>
          <p:nvPr/>
        </p:nvSpPr>
        <p:spPr>
          <a:xfrm>
            <a:off x="173880" y="209520"/>
            <a:ext cx="1509120" cy="603000"/>
          </a:xfrm>
          <a:prstGeom prst="homePlate">
            <a:avLst>
              <a:gd name="adj" fmla="val 50000"/>
            </a:avLst>
          </a:prstGeom>
          <a:solidFill>
            <a:srgbClr val="bfbfbf"/>
          </a:solidFill>
          <a:ln>
            <a:noFill/>
          </a:ln>
        </p:spPr>
      </p:sp>
      <p:sp>
        <p:nvSpPr>
          <p:cNvPr id="854" name="CustomShape 10"/>
          <p:cNvSpPr/>
          <p:nvPr/>
        </p:nvSpPr>
        <p:spPr>
          <a:xfrm>
            <a:off x="2917440" y="2031840"/>
            <a:ext cx="1218600" cy="364320"/>
          </a:xfrm>
          <a:prstGeom prst="rect">
            <a:avLst/>
          </a:prstGeom>
          <a:noFill/>
          <a:ln>
            <a:noFill/>
          </a:ln>
        </p:spPr>
        <p:txBody>
          <a:bodyPr lIns="90000" rIns="90000" tIns="45000" bIns="45000"/>
          <a:p>
            <a:pPr>
              <a:lnSpc>
                <a:spcPct val="100000"/>
              </a:lnSpc>
            </a:pPr>
            <a:r>
              <a:rPr b="1" lang="en-GB">
                <a:solidFill>
                  <a:srgbClr val="000000"/>
                </a:solidFill>
                <a:latin typeface="微软雅黑"/>
                <a:ea typeface="微软雅黑"/>
              </a:rPr>
              <a:t>设备</a:t>
            </a:r>
            <a:endParaRPr/>
          </a:p>
        </p:txBody>
      </p:sp>
      <p:sp>
        <p:nvSpPr>
          <p:cNvPr id="855" name="CustomShape 11"/>
          <p:cNvSpPr/>
          <p:nvPr/>
        </p:nvSpPr>
        <p:spPr>
          <a:xfrm>
            <a:off x="3621240" y="2910240"/>
            <a:ext cx="1218600" cy="364320"/>
          </a:xfrm>
          <a:prstGeom prst="rect">
            <a:avLst/>
          </a:prstGeom>
          <a:noFill/>
          <a:ln>
            <a:noFill/>
          </a:ln>
        </p:spPr>
        <p:txBody>
          <a:bodyPr lIns="90000" rIns="90000" tIns="45000" bIns="45000"/>
          <a:p>
            <a:pPr>
              <a:lnSpc>
                <a:spcPct val="100000"/>
              </a:lnSpc>
            </a:pPr>
            <a:r>
              <a:rPr b="1" lang="en-GB">
                <a:solidFill>
                  <a:srgbClr val="000000"/>
                </a:solidFill>
                <a:latin typeface="微软雅黑"/>
                <a:ea typeface="微软雅黑"/>
              </a:rPr>
              <a:t>建设阶段</a:t>
            </a:r>
            <a:endParaRPr/>
          </a:p>
        </p:txBody>
      </p:sp>
      <p:sp>
        <p:nvSpPr>
          <p:cNvPr id="856" name="CustomShape 12"/>
          <p:cNvSpPr/>
          <p:nvPr/>
        </p:nvSpPr>
        <p:spPr>
          <a:xfrm>
            <a:off x="3490560" y="3911760"/>
            <a:ext cx="1218600" cy="364320"/>
          </a:xfrm>
          <a:prstGeom prst="rect">
            <a:avLst/>
          </a:prstGeom>
          <a:noFill/>
          <a:ln>
            <a:noFill/>
          </a:ln>
        </p:spPr>
        <p:txBody>
          <a:bodyPr lIns="90000" rIns="90000" tIns="45000" bIns="45000"/>
          <a:p>
            <a:pPr>
              <a:lnSpc>
                <a:spcPct val="100000"/>
              </a:lnSpc>
            </a:pPr>
            <a:r>
              <a:rPr b="1" lang="en-GB">
                <a:solidFill>
                  <a:srgbClr val="000000"/>
                </a:solidFill>
                <a:latin typeface="微软雅黑"/>
                <a:ea typeface="微软雅黑"/>
              </a:rPr>
              <a:t>运营阶段</a:t>
            </a:r>
            <a:endParaRPr/>
          </a:p>
        </p:txBody>
      </p:sp>
      <p:sp>
        <p:nvSpPr>
          <p:cNvPr id="857" name="CustomShape 13"/>
          <p:cNvSpPr/>
          <p:nvPr/>
        </p:nvSpPr>
        <p:spPr>
          <a:xfrm>
            <a:off x="2503800" y="4492080"/>
            <a:ext cx="1218600" cy="364320"/>
          </a:xfrm>
          <a:prstGeom prst="rect">
            <a:avLst/>
          </a:prstGeom>
          <a:noFill/>
          <a:ln>
            <a:noFill/>
          </a:ln>
        </p:spPr>
        <p:txBody>
          <a:bodyPr lIns="90000" rIns="90000" tIns="45000" bIns="45000"/>
          <a:p>
            <a:pPr>
              <a:lnSpc>
                <a:spcPct val="100000"/>
              </a:lnSpc>
            </a:pPr>
            <a:r>
              <a:rPr b="1" lang="en-GB">
                <a:solidFill>
                  <a:srgbClr val="000000"/>
                </a:solidFill>
                <a:latin typeface="微软雅黑"/>
                <a:ea typeface="微软雅黑"/>
              </a:rPr>
              <a:t>维修</a:t>
            </a:r>
            <a:endParaRPr/>
          </a:p>
        </p:txBody>
      </p:sp>
      <p:sp>
        <p:nvSpPr>
          <p:cNvPr id="858" name="CustomShape 14"/>
          <p:cNvSpPr/>
          <p:nvPr/>
        </p:nvSpPr>
        <p:spPr>
          <a:xfrm>
            <a:off x="660240" y="4056840"/>
            <a:ext cx="1218600" cy="364320"/>
          </a:xfrm>
          <a:prstGeom prst="rect">
            <a:avLst/>
          </a:prstGeom>
          <a:noFill/>
          <a:ln>
            <a:noFill/>
          </a:ln>
        </p:spPr>
        <p:txBody>
          <a:bodyPr lIns="90000" rIns="90000" tIns="45000" bIns="45000"/>
          <a:p>
            <a:pPr>
              <a:lnSpc>
                <a:spcPct val="100000"/>
              </a:lnSpc>
            </a:pPr>
            <a:r>
              <a:rPr b="1" lang="en-GB">
                <a:solidFill>
                  <a:srgbClr val="000000"/>
                </a:solidFill>
                <a:latin typeface="微软雅黑"/>
                <a:ea typeface="微软雅黑"/>
              </a:rPr>
              <a:t>升级改造</a:t>
            </a:r>
            <a:endParaRPr/>
          </a:p>
        </p:txBody>
      </p:sp>
      <p:sp>
        <p:nvSpPr>
          <p:cNvPr id="859" name="CustomShape 15"/>
          <p:cNvSpPr/>
          <p:nvPr/>
        </p:nvSpPr>
        <p:spPr>
          <a:xfrm>
            <a:off x="790920" y="2256840"/>
            <a:ext cx="877320" cy="912240"/>
          </a:xfrm>
          <a:prstGeom prst="rect">
            <a:avLst/>
          </a:prstGeom>
          <a:noFill/>
          <a:ln>
            <a:noFill/>
          </a:ln>
        </p:spPr>
        <p:txBody>
          <a:bodyPr lIns="90000" rIns="90000" tIns="45000" bIns="45000"/>
          <a:p>
            <a:pPr>
              <a:lnSpc>
                <a:spcPct val="100000"/>
              </a:lnSpc>
            </a:pPr>
            <a:r>
              <a:rPr b="1" lang="en-GB">
                <a:solidFill>
                  <a:srgbClr val="000000"/>
                </a:solidFill>
                <a:latin typeface="微软雅黑"/>
                <a:ea typeface="微软雅黑"/>
              </a:rPr>
              <a:t>再利用拆除</a:t>
            </a:r>
            <a:endParaRPr/>
          </a:p>
        </p:txBody>
      </p:sp>
    </p:spTree>
  </p:cSld>
  <p:timing>
    <p:tnLst>
      <p:par>
        <p:cTn id="86" dur="indefinite" restart="never" nodeType="tmRoot">
          <p:childTnLst>
            <p:seq>
              <p:cTn id="87"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60" name="CustomShape 1"/>
          <p:cNvSpPr/>
          <p:nvPr/>
        </p:nvSpPr>
        <p:spPr>
          <a:xfrm>
            <a:off x="1373040" y="216360"/>
            <a:ext cx="1509120" cy="603000"/>
          </a:xfrm>
          <a:prstGeom prst="chevron">
            <a:avLst>
              <a:gd name="adj" fmla="val 50000"/>
            </a:avLst>
          </a:prstGeom>
          <a:solidFill>
            <a:srgbClr val="bfbfbf"/>
          </a:solidFill>
          <a:ln>
            <a:noFill/>
          </a:ln>
        </p:spPr>
      </p:sp>
      <p:sp>
        <p:nvSpPr>
          <p:cNvPr id="861" name="CustomShape 2"/>
          <p:cNvSpPr/>
          <p:nvPr/>
        </p:nvSpPr>
        <p:spPr>
          <a:xfrm>
            <a:off x="2585520" y="222840"/>
            <a:ext cx="1509120" cy="603000"/>
          </a:xfrm>
          <a:prstGeom prst="chevron">
            <a:avLst>
              <a:gd name="adj" fmla="val 50000"/>
            </a:avLst>
          </a:prstGeom>
          <a:solidFill>
            <a:srgbClr val="bfbfbf"/>
          </a:solidFill>
          <a:ln>
            <a:noFill/>
          </a:ln>
        </p:spPr>
      </p:sp>
      <p:sp>
        <p:nvSpPr>
          <p:cNvPr id="862" name="CustomShape 3"/>
          <p:cNvSpPr/>
          <p:nvPr/>
        </p:nvSpPr>
        <p:spPr>
          <a:xfrm>
            <a:off x="3785400" y="201960"/>
            <a:ext cx="1509120" cy="603000"/>
          </a:xfrm>
          <a:prstGeom prst="chevron">
            <a:avLst>
              <a:gd name="adj" fmla="val 50000"/>
            </a:avLst>
          </a:prstGeom>
          <a:solidFill>
            <a:srgbClr val="bfbfbf"/>
          </a:solidFill>
          <a:ln>
            <a:noFill/>
          </a:ln>
        </p:spPr>
      </p:sp>
      <p:sp>
        <p:nvSpPr>
          <p:cNvPr id="863" name="CustomShape 4"/>
          <p:cNvSpPr/>
          <p:nvPr/>
        </p:nvSpPr>
        <p:spPr>
          <a:xfrm>
            <a:off x="6214320" y="216360"/>
            <a:ext cx="1509120" cy="603000"/>
          </a:xfrm>
          <a:prstGeom prst="chevron">
            <a:avLst>
              <a:gd name="adj" fmla="val 50000"/>
            </a:avLst>
          </a:prstGeom>
          <a:solidFill>
            <a:srgbClr val="bfbfbf"/>
          </a:solidFill>
          <a:ln>
            <a:noFill/>
          </a:ln>
        </p:spPr>
      </p:sp>
      <p:sp>
        <p:nvSpPr>
          <p:cNvPr id="864" name="CustomShape 5"/>
          <p:cNvSpPr/>
          <p:nvPr/>
        </p:nvSpPr>
        <p:spPr>
          <a:xfrm>
            <a:off x="7408080" y="222840"/>
            <a:ext cx="1509120" cy="603000"/>
          </a:xfrm>
          <a:prstGeom prst="chevron">
            <a:avLst>
              <a:gd name="adj" fmla="val 50000"/>
            </a:avLst>
          </a:prstGeom>
          <a:solidFill>
            <a:srgbClr val="bfbfbf"/>
          </a:solidFill>
          <a:ln>
            <a:noFill/>
          </a:ln>
        </p:spPr>
      </p:sp>
      <p:sp>
        <p:nvSpPr>
          <p:cNvPr id="865" name="CustomShape 6"/>
          <p:cNvSpPr/>
          <p:nvPr/>
        </p:nvSpPr>
        <p:spPr>
          <a:xfrm>
            <a:off x="173880" y="209520"/>
            <a:ext cx="1509120" cy="603000"/>
          </a:xfrm>
          <a:prstGeom prst="homePlate">
            <a:avLst>
              <a:gd name="adj" fmla="val 50000"/>
            </a:avLst>
          </a:prstGeom>
          <a:solidFill>
            <a:srgbClr val="bfbfbf"/>
          </a:solidFill>
          <a:ln>
            <a:noFill/>
          </a:ln>
        </p:spPr>
      </p:sp>
      <p:sp>
        <p:nvSpPr>
          <p:cNvPr id="866" name="CustomShape 7"/>
          <p:cNvSpPr/>
          <p:nvPr/>
        </p:nvSpPr>
        <p:spPr>
          <a:xfrm>
            <a:off x="56520" y="950760"/>
            <a:ext cx="2398320" cy="455760"/>
          </a:xfrm>
          <a:prstGeom prst="rect">
            <a:avLst/>
          </a:prstGeom>
          <a:noFill/>
          <a:ln>
            <a:noFill/>
          </a:ln>
        </p:spPr>
        <p:txBody>
          <a:bodyPr wrap="none" lIns="90000" rIns="90000" tIns="45000" bIns="45000"/>
          <a:p>
            <a:pPr>
              <a:lnSpc>
                <a:spcPct val="100000"/>
              </a:lnSpc>
            </a:pPr>
            <a:r>
              <a:rPr b="1" lang="en-GB" sz="2400">
                <a:solidFill>
                  <a:srgbClr val="002060"/>
                </a:solidFill>
                <a:latin typeface="微软雅黑"/>
                <a:ea typeface="微软雅黑"/>
              </a:rPr>
              <a:t>可再生能源规划</a:t>
            </a:r>
            <a:endParaRPr/>
          </a:p>
        </p:txBody>
      </p:sp>
      <p:sp>
        <p:nvSpPr>
          <p:cNvPr id="867" name="CustomShape 8"/>
          <p:cNvSpPr/>
          <p:nvPr/>
        </p:nvSpPr>
        <p:spPr>
          <a:xfrm>
            <a:off x="5574240" y="1261080"/>
            <a:ext cx="468875160" cy="427680"/>
          </a:xfrm>
          <a:prstGeom prst="roundRect">
            <a:avLst>
              <a:gd name="adj" fmla="val 16667"/>
            </a:avLst>
          </a:prstGeom>
          <a:noFill/>
          <a:ln>
            <a:noFill/>
          </a:ln>
        </p:spPr>
        <p:txBody>
          <a:bodyPr lIns="90000" rIns="90000" tIns="45000" bIns="45000"/>
          <a:p>
            <a:pPr>
              <a:lnSpc>
                <a:spcPct val="100000"/>
              </a:lnSpc>
            </a:pPr>
            <a:r>
              <a:rPr lang="en-GB" sz="2000" u="sng">
                <a:solidFill>
                  <a:srgbClr val="000000"/>
                </a:solidFill>
                <a:latin typeface="华文细黑"/>
                <a:ea typeface="华文细黑"/>
              </a:rPr>
              <a:t>终端总能耗需求</a:t>
            </a:r>
            <a:endParaRPr/>
          </a:p>
        </p:txBody>
      </p:sp>
      <p:sp>
        <p:nvSpPr>
          <p:cNvPr id="868" name="CustomShape 9"/>
          <p:cNvSpPr/>
          <p:nvPr/>
        </p:nvSpPr>
        <p:spPr>
          <a:xfrm>
            <a:off x="5574240" y="1261080"/>
            <a:ext cx="3348360" cy="5136120"/>
          </a:xfrm>
          <a:prstGeom prst="rect">
            <a:avLst/>
          </a:prstGeom>
          <a:noFill/>
          <a:ln>
            <a:noFill/>
          </a:ln>
        </p:spPr>
      </p:sp>
      <p:sp>
        <p:nvSpPr>
          <p:cNvPr id="869" name="CustomShape 10"/>
          <p:cNvSpPr/>
          <p:nvPr/>
        </p:nvSpPr>
        <p:spPr>
          <a:xfrm>
            <a:off x="5574240" y="1261080"/>
            <a:ext cx="401892840" cy="360000"/>
          </a:xfrm>
          <a:prstGeom prst="roundRect">
            <a:avLst>
              <a:gd name="adj" fmla="val 16667"/>
            </a:avLst>
          </a:prstGeom>
          <a:noFill/>
          <a:ln>
            <a:noFill/>
          </a:ln>
        </p:spPr>
        <p:txBody>
          <a:bodyPr lIns="90000" rIns="90000" tIns="45000" bIns="45000"/>
          <a:p>
            <a:pPr>
              <a:lnSpc>
                <a:spcPct val="100000"/>
              </a:lnSpc>
            </a:pPr>
            <a:r>
              <a:rPr lang="en-GB" sz="1600" u="sng">
                <a:solidFill>
                  <a:srgbClr val="000000"/>
                </a:solidFill>
                <a:latin typeface="华文细黑"/>
                <a:ea typeface="华文细黑"/>
              </a:rPr>
              <a:t>居住建筑能耗</a:t>
            </a:r>
            <a:endParaRPr/>
          </a:p>
        </p:txBody>
      </p:sp>
      <p:sp>
        <p:nvSpPr>
          <p:cNvPr id="870" name="CustomShape 11"/>
          <p:cNvSpPr/>
          <p:nvPr/>
        </p:nvSpPr>
        <p:spPr>
          <a:xfrm>
            <a:off x="5574240" y="1261080"/>
            <a:ext cx="267928560" cy="331560"/>
          </a:xfrm>
          <a:prstGeom prst="roundRect">
            <a:avLst>
              <a:gd name="adj" fmla="val 16667"/>
            </a:avLst>
          </a:prstGeom>
          <a:noFill/>
          <a:ln>
            <a:noFill/>
          </a:ln>
        </p:spPr>
        <p:txBody>
          <a:bodyPr lIns="90000" rIns="90000" tIns="45000" bIns="45000"/>
          <a:p>
            <a:pPr>
              <a:lnSpc>
                <a:spcPct val="100000"/>
              </a:lnSpc>
            </a:pPr>
            <a:r>
              <a:rPr lang="en-GB" sz="1400">
                <a:solidFill>
                  <a:srgbClr val="000000"/>
                </a:solidFill>
                <a:latin typeface="华文细黑"/>
                <a:ea typeface="华文细黑"/>
              </a:rPr>
              <a:t>用电能耗</a:t>
            </a:r>
            <a:endParaRPr/>
          </a:p>
        </p:txBody>
      </p:sp>
      <p:sp>
        <p:nvSpPr>
          <p:cNvPr id="871" name="CustomShape 12"/>
          <p:cNvSpPr/>
          <p:nvPr/>
        </p:nvSpPr>
        <p:spPr>
          <a:xfrm>
            <a:off x="5574240" y="1261080"/>
            <a:ext cx="267928560" cy="331560"/>
          </a:xfrm>
          <a:prstGeom prst="roundRect">
            <a:avLst>
              <a:gd name="adj" fmla="val 16667"/>
            </a:avLst>
          </a:prstGeom>
          <a:noFill/>
          <a:ln>
            <a:noFill/>
          </a:ln>
        </p:spPr>
        <p:txBody>
          <a:bodyPr lIns="90000" rIns="90000" tIns="45000" bIns="45000"/>
          <a:p>
            <a:pPr>
              <a:lnSpc>
                <a:spcPct val="100000"/>
              </a:lnSpc>
            </a:pPr>
            <a:r>
              <a:rPr lang="en-GB" sz="1400">
                <a:solidFill>
                  <a:srgbClr val="000000"/>
                </a:solidFill>
                <a:latin typeface="华文细黑"/>
                <a:ea typeface="华文细黑"/>
              </a:rPr>
              <a:t>采暖能耗</a:t>
            </a:r>
            <a:endParaRPr/>
          </a:p>
        </p:txBody>
      </p:sp>
      <p:sp>
        <p:nvSpPr>
          <p:cNvPr id="872" name="CustomShape 13"/>
          <p:cNvSpPr/>
          <p:nvPr/>
        </p:nvSpPr>
        <p:spPr>
          <a:xfrm>
            <a:off x="5574240" y="1261080"/>
            <a:ext cx="267928560" cy="331560"/>
          </a:xfrm>
          <a:prstGeom prst="roundRect">
            <a:avLst>
              <a:gd name="adj" fmla="val 16667"/>
            </a:avLst>
          </a:prstGeom>
          <a:noFill/>
          <a:ln>
            <a:noFill/>
          </a:ln>
        </p:spPr>
        <p:txBody>
          <a:bodyPr lIns="90000" rIns="90000" tIns="45000" bIns="45000"/>
          <a:p>
            <a:pPr>
              <a:lnSpc>
                <a:spcPct val="100000"/>
              </a:lnSpc>
            </a:pPr>
            <a:r>
              <a:rPr lang="en-GB" sz="1400">
                <a:solidFill>
                  <a:srgbClr val="000000"/>
                </a:solidFill>
                <a:latin typeface="华文细黑"/>
                <a:ea typeface="华文细黑"/>
              </a:rPr>
              <a:t>生活热水</a:t>
            </a:r>
            <a:endParaRPr/>
          </a:p>
        </p:txBody>
      </p:sp>
      <p:sp>
        <p:nvSpPr>
          <p:cNvPr id="873" name="CustomShape 14"/>
          <p:cNvSpPr/>
          <p:nvPr/>
        </p:nvSpPr>
        <p:spPr>
          <a:xfrm>
            <a:off x="5574240" y="1261080"/>
            <a:ext cx="334910520" cy="331560"/>
          </a:xfrm>
          <a:prstGeom prst="roundRect">
            <a:avLst>
              <a:gd name="adj" fmla="val 16667"/>
            </a:avLst>
          </a:prstGeom>
          <a:noFill/>
          <a:ln>
            <a:noFill/>
          </a:ln>
        </p:spPr>
        <p:txBody>
          <a:bodyPr lIns="90000" rIns="90000" tIns="45000" bIns="45000"/>
          <a:p>
            <a:pPr>
              <a:lnSpc>
                <a:spcPct val="100000"/>
              </a:lnSpc>
            </a:pPr>
            <a:r>
              <a:rPr lang="en-GB" sz="1400">
                <a:solidFill>
                  <a:srgbClr val="000000"/>
                </a:solidFill>
                <a:latin typeface="华文细黑"/>
                <a:ea typeface="华文细黑"/>
              </a:rPr>
              <a:t>炊事用燃气</a:t>
            </a:r>
            <a:endParaRPr/>
          </a:p>
        </p:txBody>
      </p:sp>
      <p:sp>
        <p:nvSpPr>
          <p:cNvPr id="874" name="CustomShape 15"/>
          <p:cNvSpPr/>
          <p:nvPr/>
        </p:nvSpPr>
        <p:spPr>
          <a:xfrm>
            <a:off x="5574240" y="1261080"/>
            <a:ext cx="401892840" cy="331560"/>
          </a:xfrm>
          <a:prstGeom prst="roundRect">
            <a:avLst>
              <a:gd name="adj" fmla="val 16667"/>
            </a:avLst>
          </a:prstGeom>
          <a:noFill/>
          <a:ln>
            <a:noFill/>
          </a:ln>
        </p:spPr>
        <p:txBody>
          <a:bodyPr lIns="90000" rIns="90000" tIns="45000" bIns="45000"/>
          <a:p>
            <a:pPr>
              <a:lnSpc>
                <a:spcPct val="100000"/>
              </a:lnSpc>
            </a:pPr>
            <a:r>
              <a:rPr lang="en-GB" sz="1400" u="sng">
                <a:solidFill>
                  <a:srgbClr val="000000"/>
                </a:solidFill>
                <a:latin typeface="华文细黑"/>
                <a:ea typeface="华文细黑"/>
              </a:rPr>
              <a:t>公共建筑能耗</a:t>
            </a:r>
            <a:endParaRPr/>
          </a:p>
        </p:txBody>
      </p:sp>
      <p:sp>
        <p:nvSpPr>
          <p:cNvPr id="875" name="CustomShape 16"/>
          <p:cNvSpPr/>
          <p:nvPr/>
        </p:nvSpPr>
        <p:spPr>
          <a:xfrm>
            <a:off x="5574240" y="1261080"/>
            <a:ext cx="133963920" cy="315000"/>
          </a:xfrm>
          <a:prstGeom prst="roundRect">
            <a:avLst>
              <a:gd name="adj" fmla="val 16667"/>
            </a:avLst>
          </a:prstGeom>
          <a:noFill/>
          <a:ln>
            <a:noFill/>
          </a:ln>
        </p:spPr>
        <p:txBody>
          <a:bodyPr lIns="90000" rIns="90000" tIns="45000" bIns="45000"/>
          <a:p>
            <a:pPr>
              <a:lnSpc>
                <a:spcPct val="100000"/>
              </a:lnSpc>
            </a:pPr>
            <a:r>
              <a:rPr lang="en-GB" sz="1400">
                <a:solidFill>
                  <a:srgbClr val="000000"/>
                </a:solidFill>
                <a:latin typeface="华文细黑"/>
                <a:ea typeface="华文细黑"/>
              </a:rPr>
              <a:t>用电</a:t>
            </a:r>
            <a:endParaRPr/>
          </a:p>
        </p:txBody>
      </p:sp>
      <p:sp>
        <p:nvSpPr>
          <p:cNvPr id="876" name="CustomShape 17"/>
          <p:cNvSpPr/>
          <p:nvPr/>
        </p:nvSpPr>
        <p:spPr>
          <a:xfrm>
            <a:off x="5574240" y="1261080"/>
            <a:ext cx="267928560" cy="331560"/>
          </a:xfrm>
          <a:prstGeom prst="roundRect">
            <a:avLst>
              <a:gd name="adj" fmla="val 16667"/>
            </a:avLst>
          </a:prstGeom>
          <a:noFill/>
          <a:ln>
            <a:noFill/>
          </a:ln>
        </p:spPr>
        <p:txBody>
          <a:bodyPr lIns="90000" rIns="90000" tIns="45000" bIns="45000"/>
          <a:p>
            <a:pPr>
              <a:lnSpc>
                <a:spcPct val="100000"/>
              </a:lnSpc>
            </a:pPr>
            <a:r>
              <a:rPr lang="en-GB" sz="1400">
                <a:solidFill>
                  <a:srgbClr val="000000"/>
                </a:solidFill>
                <a:latin typeface="华文细黑"/>
                <a:ea typeface="华文细黑"/>
              </a:rPr>
              <a:t>空调用热</a:t>
            </a:r>
            <a:endParaRPr/>
          </a:p>
        </p:txBody>
      </p:sp>
      <p:sp>
        <p:nvSpPr>
          <p:cNvPr id="877" name="CustomShape 18"/>
          <p:cNvSpPr/>
          <p:nvPr/>
        </p:nvSpPr>
        <p:spPr>
          <a:xfrm>
            <a:off x="5574240" y="1261080"/>
            <a:ext cx="334910520" cy="331560"/>
          </a:xfrm>
          <a:prstGeom prst="roundRect">
            <a:avLst>
              <a:gd name="adj" fmla="val 16667"/>
            </a:avLst>
          </a:prstGeom>
          <a:noFill/>
          <a:ln>
            <a:noFill/>
          </a:ln>
        </p:spPr>
        <p:txBody>
          <a:bodyPr lIns="90000" rIns="90000" tIns="45000" bIns="45000"/>
          <a:p>
            <a:pPr>
              <a:lnSpc>
                <a:spcPct val="100000"/>
              </a:lnSpc>
            </a:pPr>
            <a:r>
              <a:rPr lang="en-GB" sz="1400">
                <a:solidFill>
                  <a:srgbClr val="000000"/>
                </a:solidFill>
                <a:latin typeface="华文细黑"/>
                <a:ea typeface="华文细黑"/>
              </a:rPr>
              <a:t>商业用燃气</a:t>
            </a:r>
            <a:endParaRPr/>
          </a:p>
        </p:txBody>
      </p:sp>
      <p:sp>
        <p:nvSpPr>
          <p:cNvPr id="878" name="CustomShape 19"/>
          <p:cNvSpPr/>
          <p:nvPr/>
        </p:nvSpPr>
        <p:spPr>
          <a:xfrm>
            <a:off x="5574240" y="1261080"/>
            <a:ext cx="267928560" cy="360000"/>
          </a:xfrm>
          <a:prstGeom prst="roundRect">
            <a:avLst>
              <a:gd name="adj" fmla="val 16667"/>
            </a:avLst>
          </a:prstGeom>
          <a:noFill/>
          <a:ln>
            <a:noFill/>
          </a:ln>
        </p:spPr>
        <p:txBody>
          <a:bodyPr lIns="90000" rIns="90000" tIns="45000" bIns="45000"/>
          <a:p>
            <a:pPr>
              <a:lnSpc>
                <a:spcPct val="100000"/>
              </a:lnSpc>
            </a:pPr>
            <a:r>
              <a:rPr lang="en-GB" sz="1600" u="sng">
                <a:solidFill>
                  <a:srgbClr val="000000"/>
                </a:solidFill>
                <a:latin typeface="华文细黑"/>
                <a:ea typeface="华文细黑"/>
              </a:rPr>
              <a:t>市政用能</a:t>
            </a:r>
            <a:endParaRPr/>
          </a:p>
        </p:txBody>
      </p:sp>
      <p:sp>
        <p:nvSpPr>
          <p:cNvPr id="879" name="CustomShape 20"/>
          <p:cNvSpPr/>
          <p:nvPr/>
        </p:nvSpPr>
        <p:spPr>
          <a:xfrm>
            <a:off x="5574240" y="1261080"/>
            <a:ext cx="401892840" cy="331560"/>
          </a:xfrm>
          <a:prstGeom prst="roundRect">
            <a:avLst>
              <a:gd name="adj" fmla="val 16667"/>
            </a:avLst>
          </a:prstGeom>
          <a:noFill/>
          <a:ln>
            <a:noFill/>
          </a:ln>
        </p:spPr>
        <p:txBody>
          <a:bodyPr lIns="90000" rIns="90000" tIns="45000" bIns="45000"/>
          <a:p>
            <a:pPr>
              <a:lnSpc>
                <a:spcPct val="100000"/>
              </a:lnSpc>
            </a:pPr>
            <a:r>
              <a:rPr lang="en-GB" sz="1400">
                <a:solidFill>
                  <a:srgbClr val="000000"/>
                </a:solidFill>
                <a:latin typeface="华文细黑"/>
                <a:ea typeface="华文细黑"/>
              </a:rPr>
              <a:t>景观道路照明</a:t>
            </a:r>
            <a:endParaRPr/>
          </a:p>
        </p:txBody>
      </p:sp>
      <p:sp>
        <p:nvSpPr>
          <p:cNvPr id="880" name="CustomShape 21"/>
          <p:cNvSpPr/>
          <p:nvPr/>
        </p:nvSpPr>
        <p:spPr>
          <a:xfrm>
            <a:off x="5574240" y="1261080"/>
            <a:ext cx="1406627280" cy="331560"/>
          </a:xfrm>
          <a:prstGeom prst="roundRect">
            <a:avLst>
              <a:gd name="adj" fmla="val 16667"/>
            </a:avLst>
          </a:prstGeom>
          <a:noFill/>
          <a:ln>
            <a:noFill/>
          </a:ln>
        </p:spPr>
        <p:txBody>
          <a:bodyPr lIns="90000" rIns="90000" tIns="45000" bIns="45000"/>
          <a:p>
            <a:pPr>
              <a:lnSpc>
                <a:spcPct val="100000"/>
              </a:lnSpc>
            </a:pPr>
            <a:r>
              <a:rPr lang="en-GB" sz="1400">
                <a:solidFill>
                  <a:srgbClr val="000000"/>
                </a:solidFill>
                <a:latin typeface="华文细黑"/>
                <a:ea typeface="华文细黑"/>
              </a:rPr>
              <a:t>生活给水、再生水供水、城市排水、污水再生等</a:t>
            </a:r>
            <a:endParaRPr/>
          </a:p>
        </p:txBody>
      </p:sp>
      <p:sp>
        <p:nvSpPr>
          <p:cNvPr id="881" name="CustomShape 22"/>
          <p:cNvSpPr/>
          <p:nvPr/>
        </p:nvSpPr>
        <p:spPr>
          <a:xfrm>
            <a:off x="4995720" y="3068640"/>
            <a:ext cx="464400" cy="243360"/>
          </a:xfrm>
          <a:prstGeom prst="rect">
            <a:avLst/>
          </a:prstGeom>
          <a:solidFill>
            <a:srgbClr val="00b0f0"/>
          </a:solidFill>
          <a:ln w="9360">
            <a:solidFill>
              <a:srgbClr val="2a2a88"/>
            </a:solidFill>
            <a:round/>
          </a:ln>
        </p:spPr>
        <p:txBody>
          <a:bodyPr lIns="0" rIns="0" tIns="0" bIns="0"/>
          <a:p>
            <a:pPr algn="ctr">
              <a:lnSpc>
                <a:spcPct val="100000"/>
              </a:lnSpc>
            </a:pPr>
            <a:r>
              <a:rPr lang="en-GB" sz="1600">
                <a:solidFill>
                  <a:srgbClr val="000000"/>
                </a:solidFill>
                <a:latin typeface="Arial"/>
                <a:ea typeface="黑体"/>
              </a:rPr>
              <a:t>电</a:t>
            </a:r>
            <a:endParaRPr/>
          </a:p>
        </p:txBody>
      </p:sp>
      <p:sp>
        <p:nvSpPr>
          <p:cNvPr id="882" name="CustomShape 23"/>
          <p:cNvSpPr/>
          <p:nvPr/>
        </p:nvSpPr>
        <p:spPr>
          <a:xfrm>
            <a:off x="5020920" y="3900960"/>
            <a:ext cx="455040" cy="243360"/>
          </a:xfrm>
          <a:prstGeom prst="rect">
            <a:avLst/>
          </a:prstGeom>
          <a:solidFill>
            <a:srgbClr val="808080"/>
          </a:solidFill>
          <a:ln>
            <a:noFill/>
          </a:ln>
        </p:spPr>
        <p:txBody>
          <a:bodyPr lIns="0" rIns="0" tIns="0" bIns="0"/>
          <a:p>
            <a:pPr algn="ctr">
              <a:lnSpc>
                <a:spcPct val="100000"/>
              </a:lnSpc>
            </a:pPr>
            <a:r>
              <a:rPr lang="en-GB" sz="1600">
                <a:solidFill>
                  <a:srgbClr val="ffffff"/>
                </a:solidFill>
                <a:latin typeface="Arial"/>
                <a:ea typeface="黑体"/>
              </a:rPr>
              <a:t>燃料</a:t>
            </a:r>
            <a:endParaRPr/>
          </a:p>
        </p:txBody>
      </p:sp>
      <p:sp>
        <p:nvSpPr>
          <p:cNvPr id="883" name="CustomShape 24"/>
          <p:cNvSpPr/>
          <p:nvPr/>
        </p:nvSpPr>
        <p:spPr>
          <a:xfrm>
            <a:off x="4989960" y="1862280"/>
            <a:ext cx="462960" cy="243360"/>
          </a:xfrm>
          <a:prstGeom prst="rect">
            <a:avLst/>
          </a:prstGeom>
          <a:solidFill>
            <a:srgbClr val="ff0000"/>
          </a:solidFill>
          <a:ln w="9360">
            <a:solidFill>
              <a:srgbClr val="2a2a88"/>
            </a:solidFill>
            <a:round/>
          </a:ln>
        </p:spPr>
        <p:txBody>
          <a:bodyPr lIns="0" rIns="0" tIns="0" bIns="0"/>
          <a:p>
            <a:pPr algn="ctr">
              <a:lnSpc>
                <a:spcPct val="100000"/>
              </a:lnSpc>
            </a:pPr>
            <a:r>
              <a:rPr lang="en-GB" sz="1600">
                <a:solidFill>
                  <a:srgbClr val="000000"/>
                </a:solidFill>
                <a:latin typeface="Arial"/>
                <a:ea typeface="黑体"/>
              </a:rPr>
              <a:t>热</a:t>
            </a:r>
            <a:endParaRPr/>
          </a:p>
        </p:txBody>
      </p:sp>
      <p:sp>
        <p:nvSpPr>
          <p:cNvPr id="884" name="CustomShape 25"/>
          <p:cNvSpPr/>
          <p:nvPr/>
        </p:nvSpPr>
        <p:spPr>
          <a:xfrm>
            <a:off x="4989960" y="1504800"/>
            <a:ext cx="462960" cy="243360"/>
          </a:xfrm>
          <a:prstGeom prst="rect">
            <a:avLst/>
          </a:prstGeom>
          <a:solidFill>
            <a:srgbClr val="00b0f0"/>
          </a:solidFill>
          <a:ln w="9360">
            <a:solidFill>
              <a:srgbClr val="2a2a88"/>
            </a:solidFill>
            <a:round/>
          </a:ln>
        </p:spPr>
        <p:txBody>
          <a:bodyPr lIns="0" rIns="0" tIns="0" bIns="0"/>
          <a:p>
            <a:pPr algn="ctr">
              <a:lnSpc>
                <a:spcPct val="100000"/>
              </a:lnSpc>
            </a:pPr>
            <a:r>
              <a:rPr lang="en-GB" sz="1600">
                <a:solidFill>
                  <a:srgbClr val="000000"/>
                </a:solidFill>
                <a:latin typeface="Arial"/>
                <a:ea typeface="黑体"/>
              </a:rPr>
              <a:t>电</a:t>
            </a:r>
            <a:endParaRPr/>
          </a:p>
        </p:txBody>
      </p:sp>
      <p:sp>
        <p:nvSpPr>
          <p:cNvPr id="885" name="CustomShape 26"/>
          <p:cNvSpPr/>
          <p:nvPr/>
        </p:nvSpPr>
        <p:spPr>
          <a:xfrm>
            <a:off x="5004000" y="4449600"/>
            <a:ext cx="464400" cy="243360"/>
          </a:xfrm>
          <a:prstGeom prst="rect">
            <a:avLst/>
          </a:prstGeom>
          <a:solidFill>
            <a:srgbClr val="00b0f0"/>
          </a:solidFill>
          <a:ln w="9360">
            <a:solidFill>
              <a:srgbClr val="2a2a88"/>
            </a:solidFill>
            <a:round/>
          </a:ln>
        </p:spPr>
        <p:txBody>
          <a:bodyPr lIns="0" rIns="0" tIns="0" bIns="0"/>
          <a:p>
            <a:pPr algn="ctr">
              <a:lnSpc>
                <a:spcPct val="100000"/>
              </a:lnSpc>
            </a:pPr>
            <a:r>
              <a:rPr lang="en-GB" sz="1600">
                <a:solidFill>
                  <a:srgbClr val="000000"/>
                </a:solidFill>
                <a:latin typeface="Arial"/>
                <a:ea typeface="黑体"/>
              </a:rPr>
              <a:t>电</a:t>
            </a:r>
            <a:endParaRPr/>
          </a:p>
        </p:txBody>
      </p:sp>
      <p:sp>
        <p:nvSpPr>
          <p:cNvPr id="886" name="CustomShape 27"/>
          <p:cNvSpPr/>
          <p:nvPr/>
        </p:nvSpPr>
        <p:spPr>
          <a:xfrm>
            <a:off x="4989960" y="2219400"/>
            <a:ext cx="462960" cy="243360"/>
          </a:xfrm>
          <a:prstGeom prst="rect">
            <a:avLst/>
          </a:prstGeom>
          <a:solidFill>
            <a:srgbClr val="ff0000"/>
          </a:solidFill>
          <a:ln w="9360">
            <a:solidFill>
              <a:srgbClr val="2a2a88"/>
            </a:solidFill>
            <a:round/>
          </a:ln>
        </p:spPr>
        <p:txBody>
          <a:bodyPr lIns="0" rIns="0" tIns="0" bIns="0"/>
          <a:p>
            <a:pPr algn="ctr">
              <a:lnSpc>
                <a:spcPct val="100000"/>
              </a:lnSpc>
            </a:pPr>
            <a:r>
              <a:rPr lang="en-GB" sz="1600">
                <a:solidFill>
                  <a:srgbClr val="000000"/>
                </a:solidFill>
                <a:latin typeface="Arial"/>
                <a:ea typeface="黑体"/>
              </a:rPr>
              <a:t>热</a:t>
            </a:r>
            <a:endParaRPr/>
          </a:p>
        </p:txBody>
      </p:sp>
      <p:sp>
        <p:nvSpPr>
          <p:cNvPr id="887" name="CustomShape 28"/>
          <p:cNvSpPr/>
          <p:nvPr/>
        </p:nvSpPr>
        <p:spPr>
          <a:xfrm>
            <a:off x="5001120" y="2611440"/>
            <a:ext cx="453240" cy="243360"/>
          </a:xfrm>
          <a:prstGeom prst="rect">
            <a:avLst/>
          </a:prstGeom>
          <a:solidFill>
            <a:srgbClr val="808080"/>
          </a:solidFill>
          <a:ln>
            <a:noFill/>
          </a:ln>
        </p:spPr>
        <p:txBody>
          <a:bodyPr lIns="0" rIns="0" tIns="0" bIns="0"/>
          <a:p>
            <a:pPr algn="ctr">
              <a:lnSpc>
                <a:spcPct val="100000"/>
              </a:lnSpc>
            </a:pPr>
            <a:r>
              <a:rPr lang="en-GB" sz="1600">
                <a:solidFill>
                  <a:srgbClr val="ffffff"/>
                </a:solidFill>
                <a:latin typeface="Arial"/>
                <a:ea typeface="黑体"/>
              </a:rPr>
              <a:t>燃料</a:t>
            </a:r>
            <a:endParaRPr/>
          </a:p>
        </p:txBody>
      </p:sp>
      <p:sp>
        <p:nvSpPr>
          <p:cNvPr id="888" name="CustomShape 29"/>
          <p:cNvSpPr/>
          <p:nvPr/>
        </p:nvSpPr>
        <p:spPr>
          <a:xfrm>
            <a:off x="4995720" y="3500640"/>
            <a:ext cx="462960" cy="243360"/>
          </a:xfrm>
          <a:prstGeom prst="rect">
            <a:avLst/>
          </a:prstGeom>
          <a:solidFill>
            <a:srgbClr val="ff0000"/>
          </a:solidFill>
          <a:ln w="9360">
            <a:solidFill>
              <a:srgbClr val="2a2a88"/>
            </a:solidFill>
            <a:round/>
          </a:ln>
        </p:spPr>
        <p:txBody>
          <a:bodyPr lIns="0" rIns="0" tIns="0" bIns="0"/>
          <a:p>
            <a:pPr algn="ctr">
              <a:lnSpc>
                <a:spcPct val="100000"/>
              </a:lnSpc>
            </a:pPr>
            <a:r>
              <a:rPr lang="en-GB" sz="1600">
                <a:solidFill>
                  <a:srgbClr val="000000"/>
                </a:solidFill>
                <a:latin typeface="Arial"/>
                <a:ea typeface="黑体"/>
              </a:rPr>
              <a:t>热</a:t>
            </a:r>
            <a:endParaRPr/>
          </a:p>
        </p:txBody>
      </p:sp>
      <p:sp>
        <p:nvSpPr>
          <p:cNvPr id="889" name="CustomShape 30"/>
          <p:cNvSpPr/>
          <p:nvPr/>
        </p:nvSpPr>
        <p:spPr>
          <a:xfrm>
            <a:off x="5004000" y="5035320"/>
            <a:ext cx="455040" cy="243360"/>
          </a:xfrm>
          <a:prstGeom prst="rect">
            <a:avLst/>
          </a:prstGeom>
          <a:solidFill>
            <a:srgbClr val="808080"/>
          </a:solidFill>
          <a:ln>
            <a:noFill/>
          </a:ln>
        </p:spPr>
        <p:txBody>
          <a:bodyPr lIns="0" rIns="0" tIns="0" bIns="0"/>
          <a:p>
            <a:pPr algn="ctr">
              <a:lnSpc>
                <a:spcPct val="100000"/>
              </a:lnSpc>
            </a:pPr>
            <a:r>
              <a:rPr lang="en-GB" sz="1600">
                <a:solidFill>
                  <a:srgbClr val="ffffff"/>
                </a:solidFill>
                <a:latin typeface="Arial"/>
                <a:ea typeface="黑体"/>
              </a:rPr>
              <a:t>燃料</a:t>
            </a:r>
            <a:endParaRPr/>
          </a:p>
        </p:txBody>
      </p:sp>
      <p:sp>
        <p:nvSpPr>
          <p:cNvPr id="890" name="CustomShape 31"/>
          <p:cNvSpPr/>
          <p:nvPr/>
        </p:nvSpPr>
        <p:spPr>
          <a:xfrm>
            <a:off x="5004000" y="5482080"/>
            <a:ext cx="462960" cy="243360"/>
          </a:xfrm>
          <a:prstGeom prst="rect">
            <a:avLst/>
          </a:prstGeom>
          <a:solidFill>
            <a:srgbClr val="00b0f0"/>
          </a:solidFill>
          <a:ln w="9360">
            <a:solidFill>
              <a:srgbClr val="2a2a88"/>
            </a:solidFill>
            <a:round/>
          </a:ln>
        </p:spPr>
        <p:txBody>
          <a:bodyPr lIns="0" rIns="0" tIns="0" bIns="0"/>
          <a:p>
            <a:pPr algn="ctr">
              <a:lnSpc>
                <a:spcPct val="100000"/>
              </a:lnSpc>
            </a:pPr>
            <a:r>
              <a:rPr lang="en-GB" sz="1600">
                <a:solidFill>
                  <a:srgbClr val="000000"/>
                </a:solidFill>
                <a:latin typeface="Arial"/>
                <a:ea typeface="黑体"/>
              </a:rPr>
              <a:t>电</a:t>
            </a:r>
            <a:endParaRPr/>
          </a:p>
        </p:txBody>
      </p:sp>
      <p:sp>
        <p:nvSpPr>
          <p:cNvPr id="891" name="CustomShape 32"/>
          <p:cNvSpPr/>
          <p:nvPr/>
        </p:nvSpPr>
        <p:spPr>
          <a:xfrm>
            <a:off x="5004000" y="5945040"/>
            <a:ext cx="462960" cy="243360"/>
          </a:xfrm>
          <a:prstGeom prst="rect">
            <a:avLst/>
          </a:prstGeom>
          <a:solidFill>
            <a:srgbClr val="00b0f0"/>
          </a:solidFill>
          <a:ln w="9360">
            <a:solidFill>
              <a:srgbClr val="2a2a88"/>
            </a:solidFill>
            <a:round/>
          </a:ln>
        </p:spPr>
        <p:txBody>
          <a:bodyPr lIns="0" rIns="0" tIns="0" bIns="0"/>
          <a:p>
            <a:pPr algn="ctr">
              <a:lnSpc>
                <a:spcPct val="100000"/>
              </a:lnSpc>
            </a:pPr>
            <a:r>
              <a:rPr lang="en-GB" sz="1600">
                <a:solidFill>
                  <a:srgbClr val="000000"/>
                </a:solidFill>
                <a:latin typeface="Arial"/>
                <a:ea typeface="黑体"/>
              </a:rPr>
              <a:t>电</a:t>
            </a:r>
            <a:endParaRPr/>
          </a:p>
        </p:txBody>
      </p:sp>
      <p:pic>
        <p:nvPicPr>
          <p:cNvPr id="892" name="Picture 37" descr=""/>
          <p:cNvPicPr/>
          <p:nvPr/>
        </p:nvPicPr>
        <p:blipFill>
          <a:blip r:embed="rId1"/>
          <a:stretch>
            <a:fillRect/>
          </a:stretch>
        </p:blipFill>
        <p:spPr>
          <a:xfrm>
            <a:off x="304200" y="5517360"/>
            <a:ext cx="1504440" cy="987480"/>
          </a:xfrm>
          <a:prstGeom prst="rect">
            <a:avLst/>
          </a:prstGeom>
          <a:ln>
            <a:noFill/>
          </a:ln>
        </p:spPr>
      </p:pic>
      <p:pic>
        <p:nvPicPr>
          <p:cNvPr id="893" name="Picture 38" descr=""/>
          <p:cNvPicPr/>
          <p:nvPr/>
        </p:nvPicPr>
        <p:blipFill>
          <a:blip r:embed="rId2"/>
          <a:stretch>
            <a:fillRect/>
          </a:stretch>
        </p:blipFill>
        <p:spPr>
          <a:xfrm>
            <a:off x="1628280" y="5517360"/>
            <a:ext cx="1260720" cy="956160"/>
          </a:xfrm>
          <a:prstGeom prst="rect">
            <a:avLst/>
          </a:prstGeom>
          <a:ln>
            <a:noFill/>
          </a:ln>
        </p:spPr>
      </p:pic>
      <p:pic>
        <p:nvPicPr>
          <p:cNvPr id="894" name="Picture 39" descr=""/>
          <p:cNvPicPr/>
          <p:nvPr/>
        </p:nvPicPr>
        <p:blipFill>
          <a:blip r:embed="rId3"/>
          <a:stretch>
            <a:fillRect/>
          </a:stretch>
        </p:blipFill>
        <p:spPr>
          <a:xfrm>
            <a:off x="2699640" y="5517360"/>
            <a:ext cx="1331640" cy="935280"/>
          </a:xfrm>
          <a:prstGeom prst="rect">
            <a:avLst/>
          </a:prstGeom>
          <a:ln>
            <a:noFill/>
          </a:ln>
        </p:spPr>
      </p:pic>
      <p:pic>
        <p:nvPicPr>
          <p:cNvPr id="895" name="图片 7" descr=""/>
          <p:cNvPicPr/>
          <p:nvPr/>
        </p:nvPicPr>
        <p:blipFill>
          <a:blip r:embed="rId4"/>
          <a:stretch>
            <a:fillRect/>
          </a:stretch>
        </p:blipFill>
        <p:spPr>
          <a:xfrm>
            <a:off x="714240" y="2050560"/>
            <a:ext cx="1703160" cy="1071000"/>
          </a:xfrm>
          <a:prstGeom prst="rect">
            <a:avLst/>
          </a:prstGeom>
          <a:ln>
            <a:noFill/>
          </a:ln>
        </p:spPr>
      </p:pic>
      <p:sp>
        <p:nvSpPr>
          <p:cNvPr id="896" name="CustomShape 33"/>
          <p:cNvSpPr/>
          <p:nvPr/>
        </p:nvSpPr>
        <p:spPr>
          <a:xfrm>
            <a:off x="395640" y="6585480"/>
            <a:ext cx="3499920" cy="213480"/>
          </a:xfrm>
          <a:prstGeom prst="roundRect">
            <a:avLst>
              <a:gd name="adj" fmla="val 10000"/>
            </a:avLst>
          </a:prstGeom>
          <a:solidFill>
            <a:srgbClr val="daedef"/>
          </a:solidFill>
          <a:ln w="25560">
            <a:solidFill>
              <a:srgbClr val="a1afb0"/>
            </a:solidFill>
            <a:round/>
          </a:ln>
        </p:spPr>
      </p:sp>
      <p:sp>
        <p:nvSpPr>
          <p:cNvPr id="897" name="CustomShape 34"/>
          <p:cNvSpPr/>
          <p:nvPr/>
        </p:nvSpPr>
        <p:spPr>
          <a:xfrm>
            <a:off x="459000" y="6591960"/>
            <a:ext cx="3372840" cy="200880"/>
          </a:xfrm>
          <a:prstGeom prst="rect">
            <a:avLst/>
          </a:prstGeom>
          <a:solidFill>
            <a:srgbClr val="daedef"/>
          </a:solidFill>
          <a:ln w="25560">
            <a:solidFill>
              <a:srgbClr val="a1afb0"/>
            </a:solidFill>
            <a:round/>
          </a:ln>
        </p:spPr>
        <p:txBody>
          <a:bodyPr lIns="10080" rIns="10080" tIns="10080" bIns="10080" anchor="ctr"/>
          <a:p>
            <a:pPr algn="ctr">
              <a:lnSpc>
                <a:spcPct val="90000"/>
              </a:lnSpc>
            </a:pPr>
            <a:r>
              <a:rPr lang="en-GB" sz="1400">
                <a:solidFill>
                  <a:srgbClr val="000000"/>
                </a:solidFill>
                <a:latin typeface="微软雅黑"/>
                <a:ea typeface="微软雅黑"/>
              </a:rPr>
              <a:t>土壤源、污水源和地热热泵</a:t>
            </a:r>
            <a:endParaRPr/>
          </a:p>
        </p:txBody>
      </p:sp>
      <p:sp>
        <p:nvSpPr>
          <p:cNvPr id="898" name="CustomShape 35"/>
          <p:cNvSpPr/>
          <p:nvPr/>
        </p:nvSpPr>
        <p:spPr>
          <a:xfrm>
            <a:off x="388080" y="3675600"/>
            <a:ext cx="308160" cy="1213560"/>
          </a:xfrm>
          <a:prstGeom prst="roundRect">
            <a:avLst>
              <a:gd name="adj" fmla="val 10000"/>
            </a:avLst>
          </a:prstGeom>
          <a:solidFill>
            <a:srgbClr val="daedef"/>
          </a:solidFill>
          <a:ln w="25560">
            <a:solidFill>
              <a:srgbClr val="a1afb0"/>
            </a:solidFill>
            <a:round/>
          </a:ln>
        </p:spPr>
      </p:sp>
      <p:sp>
        <p:nvSpPr>
          <p:cNvPr id="899" name="CustomShape 36"/>
          <p:cNvSpPr/>
          <p:nvPr/>
        </p:nvSpPr>
        <p:spPr>
          <a:xfrm>
            <a:off x="394920" y="3711240"/>
            <a:ext cx="294480" cy="1142640"/>
          </a:xfrm>
          <a:prstGeom prst="rect">
            <a:avLst/>
          </a:prstGeom>
          <a:solidFill>
            <a:srgbClr val="daedef"/>
          </a:solidFill>
          <a:ln w="25560">
            <a:solidFill>
              <a:srgbClr val="a1afb0"/>
            </a:solidFill>
            <a:round/>
          </a:ln>
        </p:spPr>
        <p:txBody>
          <a:bodyPr lIns="10080" rIns="10080" tIns="10080" bIns="10080" anchor="ctr"/>
          <a:p>
            <a:pPr algn="ctr">
              <a:lnSpc>
                <a:spcPct val="90000"/>
              </a:lnSpc>
            </a:pPr>
            <a:r>
              <a:rPr lang="en-GB" sz="1400">
                <a:solidFill>
                  <a:srgbClr val="000000"/>
                </a:solidFill>
                <a:latin typeface="微软雅黑"/>
                <a:ea typeface="微软雅黑"/>
              </a:rPr>
              <a:t>沼气利用</a:t>
            </a:r>
            <a:endParaRPr/>
          </a:p>
        </p:txBody>
      </p:sp>
      <p:sp>
        <p:nvSpPr>
          <p:cNvPr id="900" name="CustomShape 37"/>
          <p:cNvSpPr/>
          <p:nvPr/>
        </p:nvSpPr>
        <p:spPr>
          <a:xfrm>
            <a:off x="428760" y="2050560"/>
            <a:ext cx="285120" cy="1142280"/>
          </a:xfrm>
          <a:prstGeom prst="roundRect">
            <a:avLst>
              <a:gd name="adj" fmla="val 10000"/>
            </a:avLst>
          </a:prstGeom>
          <a:solidFill>
            <a:srgbClr val="daedef"/>
          </a:solidFill>
          <a:ln w="25560">
            <a:solidFill>
              <a:srgbClr val="a1afb0"/>
            </a:solidFill>
            <a:round/>
          </a:ln>
        </p:spPr>
      </p:sp>
      <p:sp>
        <p:nvSpPr>
          <p:cNvPr id="901" name="CustomShape 38"/>
          <p:cNvSpPr/>
          <p:nvPr/>
        </p:nvSpPr>
        <p:spPr>
          <a:xfrm>
            <a:off x="434880" y="2084040"/>
            <a:ext cx="272520" cy="1075320"/>
          </a:xfrm>
          <a:prstGeom prst="rect">
            <a:avLst/>
          </a:prstGeom>
          <a:solidFill>
            <a:srgbClr val="daedef"/>
          </a:solidFill>
          <a:ln w="25560">
            <a:solidFill>
              <a:srgbClr val="a1afb0"/>
            </a:solidFill>
            <a:round/>
          </a:ln>
        </p:spPr>
        <p:txBody>
          <a:bodyPr lIns="10080" rIns="10080" tIns="10080" bIns="10080" anchor="ctr"/>
          <a:p>
            <a:pPr algn="ctr">
              <a:lnSpc>
                <a:spcPct val="90000"/>
              </a:lnSpc>
            </a:pPr>
            <a:r>
              <a:rPr lang="en-GB" sz="1400">
                <a:solidFill>
                  <a:srgbClr val="000000"/>
                </a:solidFill>
                <a:latin typeface="微软雅黑"/>
                <a:ea typeface="微软雅黑"/>
              </a:rPr>
              <a:t>光伏发电</a:t>
            </a:r>
            <a:endParaRPr/>
          </a:p>
        </p:txBody>
      </p:sp>
      <p:sp>
        <p:nvSpPr>
          <p:cNvPr id="902" name="CustomShape 39"/>
          <p:cNvSpPr/>
          <p:nvPr/>
        </p:nvSpPr>
        <p:spPr>
          <a:xfrm>
            <a:off x="4278240" y="1785240"/>
            <a:ext cx="655920" cy="4235400"/>
          </a:xfrm>
          <a:prstGeom prst="bentArrow">
            <a:avLst>
              <a:gd name="adj1" fmla="val 25000"/>
              <a:gd name="adj2" fmla="val 24077"/>
              <a:gd name="adj3" fmla="val 25000"/>
              <a:gd name="adj4" fmla="val 43750"/>
            </a:avLst>
          </a:prstGeom>
          <a:solidFill>
            <a:srgbClr val="ff0066"/>
          </a:solidFill>
          <a:ln>
            <a:noFill/>
          </a:ln>
        </p:spPr>
      </p:sp>
      <p:sp>
        <p:nvSpPr>
          <p:cNvPr id="903" name="CustomShape 40"/>
          <p:cNvSpPr/>
          <p:nvPr/>
        </p:nvSpPr>
        <p:spPr>
          <a:xfrm flipV="1">
            <a:off x="2489040" y="2341080"/>
            <a:ext cx="2500200" cy="1940760"/>
          </a:xfrm>
          <a:prstGeom prst="bentConnector3">
            <a:avLst>
              <a:gd name="adj" fmla="val 50000"/>
            </a:avLst>
          </a:prstGeom>
          <a:noFill/>
          <a:ln w="25560">
            <a:solidFill>
              <a:srgbClr val="c00000"/>
            </a:solidFill>
            <a:round/>
            <a:tailEnd len="med" type="triangle" w="med"/>
          </a:ln>
        </p:spPr>
      </p:sp>
      <p:sp>
        <p:nvSpPr>
          <p:cNvPr id="904" name="CustomShape 41"/>
          <p:cNvSpPr/>
          <p:nvPr/>
        </p:nvSpPr>
        <p:spPr>
          <a:xfrm>
            <a:off x="2576160" y="1829160"/>
            <a:ext cx="1213560" cy="428040"/>
          </a:xfrm>
          <a:prstGeom prst="roundRect">
            <a:avLst>
              <a:gd name="adj" fmla="val 10000"/>
            </a:avLst>
          </a:prstGeom>
          <a:noFill/>
          <a:ln>
            <a:noFill/>
          </a:ln>
        </p:spPr>
      </p:sp>
      <p:sp>
        <p:nvSpPr>
          <p:cNvPr id="905" name="CustomShape 42"/>
          <p:cNvSpPr/>
          <p:nvPr/>
        </p:nvSpPr>
        <p:spPr>
          <a:xfrm>
            <a:off x="2582640" y="1841400"/>
            <a:ext cx="1200960" cy="402840"/>
          </a:xfrm>
          <a:prstGeom prst="rect">
            <a:avLst/>
          </a:prstGeom>
          <a:noFill/>
          <a:ln>
            <a:noFill/>
          </a:ln>
        </p:spPr>
        <p:txBody>
          <a:bodyPr lIns="10080" rIns="10080" tIns="10080" bIns="10080" anchor="ctr"/>
          <a:p>
            <a:pPr algn="ctr">
              <a:lnSpc>
                <a:spcPct val="90000"/>
              </a:lnSpc>
            </a:pPr>
            <a:r>
              <a:rPr lang="en-GB">
                <a:solidFill>
                  <a:srgbClr val="ffffff"/>
                </a:solidFill>
                <a:latin typeface="Arial"/>
                <a:ea typeface="黑体"/>
              </a:rPr>
              <a:t>市政电网</a:t>
            </a:r>
            <a:endParaRPr/>
          </a:p>
        </p:txBody>
      </p:sp>
      <p:sp>
        <p:nvSpPr>
          <p:cNvPr id="906" name="Line 43"/>
          <p:cNvSpPr/>
          <p:nvPr/>
        </p:nvSpPr>
        <p:spPr>
          <a:xfrm>
            <a:off x="2339640" y="2583000"/>
            <a:ext cx="1295640" cy="0"/>
          </a:xfrm>
          <a:prstGeom prst="line">
            <a:avLst/>
          </a:prstGeom>
          <a:ln w="25560">
            <a:solidFill>
              <a:srgbClr val="154deb"/>
            </a:solidFill>
            <a:round/>
          </a:ln>
        </p:spPr>
      </p:sp>
      <p:sp>
        <p:nvSpPr>
          <p:cNvPr id="907" name="CustomShape 44"/>
          <p:cNvSpPr/>
          <p:nvPr/>
        </p:nvSpPr>
        <p:spPr>
          <a:xfrm flipV="1">
            <a:off x="3632040" y="6164640"/>
            <a:ext cx="3955320" cy="2520"/>
          </a:xfrm>
          <a:prstGeom prst="straightConnector1">
            <a:avLst/>
          </a:prstGeom>
          <a:noFill/>
          <a:ln w="25560">
            <a:solidFill>
              <a:srgbClr val="154deb"/>
            </a:solidFill>
            <a:round/>
            <a:tailEnd len="med" type="triangle" w="med"/>
          </a:ln>
        </p:spPr>
      </p:sp>
      <p:sp>
        <p:nvSpPr>
          <p:cNvPr id="908" name="CustomShape 45"/>
          <p:cNvSpPr/>
          <p:nvPr/>
        </p:nvSpPr>
        <p:spPr>
          <a:xfrm>
            <a:off x="3635280" y="4556160"/>
            <a:ext cx="1356480" cy="720"/>
          </a:xfrm>
          <a:prstGeom prst="straightConnector1">
            <a:avLst/>
          </a:prstGeom>
          <a:noFill/>
          <a:ln w="25560">
            <a:solidFill>
              <a:srgbClr val="154deb"/>
            </a:solidFill>
            <a:round/>
            <a:tailEnd len="med" type="triangle" w="med"/>
          </a:ln>
        </p:spPr>
      </p:sp>
      <p:sp>
        <p:nvSpPr>
          <p:cNvPr id="909" name="CustomShape 46"/>
          <p:cNvSpPr/>
          <p:nvPr/>
        </p:nvSpPr>
        <p:spPr>
          <a:xfrm>
            <a:off x="3635280" y="3200400"/>
            <a:ext cx="1356480" cy="720"/>
          </a:xfrm>
          <a:prstGeom prst="straightConnector1">
            <a:avLst/>
          </a:prstGeom>
          <a:noFill/>
          <a:ln w="25560">
            <a:solidFill>
              <a:srgbClr val="154deb"/>
            </a:solidFill>
            <a:round/>
            <a:tailEnd len="med" type="triangle" w="med"/>
          </a:ln>
        </p:spPr>
      </p:sp>
      <p:sp>
        <p:nvSpPr>
          <p:cNvPr id="910" name="CustomShape 47"/>
          <p:cNvSpPr/>
          <p:nvPr/>
        </p:nvSpPr>
        <p:spPr>
          <a:xfrm>
            <a:off x="3791520" y="1900440"/>
            <a:ext cx="428040" cy="285120"/>
          </a:xfrm>
          <a:prstGeom prst="stripedRightArrow">
            <a:avLst>
              <a:gd name="adj1" fmla="val 50000"/>
              <a:gd name="adj2" fmla="val 50000"/>
            </a:avLst>
          </a:prstGeom>
          <a:solidFill>
            <a:srgbClr val="154deb"/>
          </a:solidFill>
          <a:ln w="9360">
            <a:solidFill>
              <a:srgbClr val="000000"/>
            </a:solidFill>
            <a:round/>
          </a:ln>
        </p:spPr>
      </p:sp>
      <p:sp>
        <p:nvSpPr>
          <p:cNvPr id="911" name="CustomShape 48"/>
          <p:cNvSpPr/>
          <p:nvPr/>
        </p:nvSpPr>
        <p:spPr>
          <a:xfrm>
            <a:off x="4427640" y="3475080"/>
            <a:ext cx="524880" cy="285120"/>
          </a:xfrm>
          <a:prstGeom prst="rightArrow">
            <a:avLst>
              <a:gd name="adj1" fmla="val 50000"/>
              <a:gd name="adj2" fmla="val 50025"/>
            </a:avLst>
          </a:prstGeom>
          <a:solidFill>
            <a:srgbClr val="ff0066"/>
          </a:solidFill>
          <a:ln>
            <a:noFill/>
          </a:ln>
        </p:spPr>
      </p:sp>
      <p:sp>
        <p:nvSpPr>
          <p:cNvPr id="912" name="CustomShape 49"/>
          <p:cNvSpPr/>
          <p:nvPr/>
        </p:nvSpPr>
        <p:spPr>
          <a:xfrm>
            <a:off x="2576160" y="1376640"/>
            <a:ext cx="1213560" cy="428040"/>
          </a:xfrm>
          <a:prstGeom prst="roundRect">
            <a:avLst>
              <a:gd name="adj" fmla="val 10000"/>
            </a:avLst>
          </a:prstGeom>
          <a:noFill/>
          <a:ln>
            <a:noFill/>
          </a:ln>
        </p:spPr>
      </p:sp>
      <p:sp>
        <p:nvSpPr>
          <p:cNvPr id="913" name="CustomShape 50"/>
          <p:cNvSpPr/>
          <p:nvPr/>
        </p:nvSpPr>
        <p:spPr>
          <a:xfrm>
            <a:off x="2582640" y="1389240"/>
            <a:ext cx="1200960" cy="402840"/>
          </a:xfrm>
          <a:prstGeom prst="rect">
            <a:avLst/>
          </a:prstGeom>
          <a:noFill/>
          <a:ln>
            <a:noFill/>
          </a:ln>
        </p:spPr>
        <p:txBody>
          <a:bodyPr lIns="10080" rIns="10080" tIns="10080" bIns="10080" anchor="ctr"/>
          <a:p>
            <a:pPr algn="ctr">
              <a:lnSpc>
                <a:spcPct val="90000"/>
              </a:lnSpc>
            </a:pPr>
            <a:r>
              <a:rPr lang="en-GB">
                <a:solidFill>
                  <a:srgbClr val="ffffff"/>
                </a:solidFill>
                <a:latin typeface="Arial"/>
                <a:ea typeface="黑体"/>
              </a:rPr>
              <a:t>市政热力</a:t>
            </a:r>
            <a:endParaRPr/>
          </a:p>
        </p:txBody>
      </p:sp>
      <p:sp>
        <p:nvSpPr>
          <p:cNvPr id="914" name="CustomShape 51"/>
          <p:cNvSpPr/>
          <p:nvPr/>
        </p:nvSpPr>
        <p:spPr>
          <a:xfrm>
            <a:off x="3804120" y="1451160"/>
            <a:ext cx="428040" cy="285120"/>
          </a:xfrm>
          <a:prstGeom prst="stripedRightArrow">
            <a:avLst>
              <a:gd name="adj1" fmla="val 50000"/>
              <a:gd name="adj2" fmla="val 50000"/>
            </a:avLst>
          </a:prstGeom>
          <a:solidFill>
            <a:srgbClr val="154deb"/>
          </a:solidFill>
          <a:ln w="9360">
            <a:solidFill>
              <a:srgbClr val="000000"/>
            </a:solidFill>
            <a:round/>
          </a:ln>
        </p:spPr>
      </p:sp>
      <p:sp>
        <p:nvSpPr>
          <p:cNvPr id="915" name="CustomShape 52"/>
          <p:cNvSpPr/>
          <p:nvPr/>
        </p:nvSpPr>
        <p:spPr>
          <a:xfrm>
            <a:off x="2576160" y="928800"/>
            <a:ext cx="1213560" cy="428040"/>
          </a:xfrm>
          <a:prstGeom prst="roundRect">
            <a:avLst>
              <a:gd name="adj" fmla="val 10000"/>
            </a:avLst>
          </a:prstGeom>
          <a:noFill/>
          <a:ln>
            <a:noFill/>
          </a:ln>
        </p:spPr>
      </p:sp>
      <p:sp>
        <p:nvSpPr>
          <p:cNvPr id="916" name="CustomShape 53"/>
          <p:cNvSpPr/>
          <p:nvPr/>
        </p:nvSpPr>
        <p:spPr>
          <a:xfrm>
            <a:off x="2582640" y="941400"/>
            <a:ext cx="1200960" cy="402840"/>
          </a:xfrm>
          <a:prstGeom prst="rect">
            <a:avLst/>
          </a:prstGeom>
          <a:noFill/>
          <a:ln>
            <a:noFill/>
          </a:ln>
        </p:spPr>
        <p:txBody>
          <a:bodyPr lIns="10080" rIns="10080" tIns="10080" bIns="10080" anchor="ctr"/>
          <a:p>
            <a:pPr algn="ctr">
              <a:lnSpc>
                <a:spcPct val="90000"/>
              </a:lnSpc>
            </a:pPr>
            <a:r>
              <a:rPr lang="en-GB">
                <a:solidFill>
                  <a:srgbClr val="ffffff"/>
                </a:solidFill>
                <a:latin typeface="Arial"/>
                <a:ea typeface="黑体"/>
              </a:rPr>
              <a:t>市政燃气</a:t>
            </a:r>
            <a:endParaRPr/>
          </a:p>
        </p:txBody>
      </p:sp>
      <p:sp>
        <p:nvSpPr>
          <p:cNvPr id="917" name="CustomShape 54"/>
          <p:cNvSpPr/>
          <p:nvPr/>
        </p:nvSpPr>
        <p:spPr>
          <a:xfrm>
            <a:off x="3804120" y="1003680"/>
            <a:ext cx="428040" cy="285120"/>
          </a:xfrm>
          <a:prstGeom prst="stripedRightArrow">
            <a:avLst>
              <a:gd name="adj1" fmla="val 50000"/>
              <a:gd name="adj2" fmla="val 50000"/>
            </a:avLst>
          </a:prstGeom>
          <a:solidFill>
            <a:srgbClr val="154deb"/>
          </a:solidFill>
          <a:ln w="9360">
            <a:solidFill>
              <a:srgbClr val="000000"/>
            </a:solidFill>
            <a:round/>
          </a:ln>
        </p:spPr>
      </p:sp>
      <p:sp>
        <p:nvSpPr>
          <p:cNvPr id="918" name="CustomShape 55"/>
          <p:cNvSpPr/>
          <p:nvPr/>
        </p:nvSpPr>
        <p:spPr>
          <a:xfrm>
            <a:off x="3635280" y="5587920"/>
            <a:ext cx="1356480" cy="720"/>
          </a:xfrm>
          <a:prstGeom prst="straightConnector1">
            <a:avLst/>
          </a:prstGeom>
          <a:noFill/>
          <a:ln w="25560">
            <a:solidFill>
              <a:srgbClr val="154deb"/>
            </a:solidFill>
            <a:round/>
            <a:tailEnd len="med" type="triangle" w="med"/>
          </a:ln>
        </p:spPr>
      </p:sp>
      <p:sp>
        <p:nvSpPr>
          <p:cNvPr id="919" name="CustomShape 56"/>
          <p:cNvSpPr/>
          <p:nvPr/>
        </p:nvSpPr>
        <p:spPr>
          <a:xfrm>
            <a:off x="3635280" y="6108840"/>
            <a:ext cx="1356480" cy="720"/>
          </a:xfrm>
          <a:prstGeom prst="straightConnector1">
            <a:avLst/>
          </a:prstGeom>
          <a:noFill/>
          <a:ln w="25560">
            <a:solidFill>
              <a:srgbClr val="154deb"/>
            </a:solidFill>
            <a:round/>
            <a:tailEnd len="med" type="triangle" w="med"/>
          </a:ln>
        </p:spPr>
      </p:sp>
      <p:sp>
        <p:nvSpPr>
          <p:cNvPr id="920" name="CustomShape 57"/>
          <p:cNvSpPr/>
          <p:nvPr/>
        </p:nvSpPr>
        <p:spPr>
          <a:xfrm>
            <a:off x="3780000" y="5805360"/>
            <a:ext cx="524880" cy="285120"/>
          </a:xfrm>
          <a:prstGeom prst="rightArrow">
            <a:avLst>
              <a:gd name="adj1" fmla="val 50000"/>
              <a:gd name="adj2" fmla="val 50025"/>
            </a:avLst>
          </a:prstGeom>
          <a:solidFill>
            <a:srgbClr val="ff0066"/>
          </a:solidFill>
          <a:ln>
            <a:noFill/>
          </a:ln>
        </p:spPr>
      </p:sp>
      <p:pic>
        <p:nvPicPr>
          <p:cNvPr id="921" name="Picture 2" descr=""/>
          <p:cNvPicPr/>
          <p:nvPr/>
        </p:nvPicPr>
        <p:blipFill>
          <a:blip r:embed="rId5"/>
          <a:stretch>
            <a:fillRect/>
          </a:stretch>
        </p:blipFill>
        <p:spPr>
          <a:xfrm>
            <a:off x="673200" y="3672720"/>
            <a:ext cx="1815480" cy="1221480"/>
          </a:xfrm>
          <a:prstGeom prst="rect">
            <a:avLst/>
          </a:prstGeom>
          <a:ln>
            <a:noFill/>
          </a:ln>
        </p:spPr>
      </p:pic>
      <p:sp>
        <p:nvSpPr>
          <p:cNvPr id="922" name="CustomShape 58"/>
          <p:cNvSpPr/>
          <p:nvPr/>
        </p:nvSpPr>
        <p:spPr>
          <a:xfrm>
            <a:off x="3746520" y="2717640"/>
            <a:ext cx="1253880" cy="15840"/>
          </a:xfrm>
          <a:prstGeom prst="straightConnector1">
            <a:avLst/>
          </a:prstGeom>
          <a:noFill/>
          <a:ln w="25560">
            <a:solidFill>
              <a:srgbClr val="c00000"/>
            </a:solidFill>
            <a:round/>
            <a:tailEnd len="med" type="triangle" w="med"/>
          </a:ln>
        </p:spPr>
      </p:sp>
    </p:spTree>
  </p:cSld>
  <p:timing>
    <p:tnLst>
      <p:par>
        <p:cTn id="88" dur="indefinite" restart="never" nodeType="tmRoot">
          <p:childTnLst>
            <p:seq>
              <p:cTn id="89"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23" name="CustomShape 1"/>
          <p:cNvSpPr/>
          <p:nvPr/>
        </p:nvSpPr>
        <p:spPr>
          <a:xfrm>
            <a:off x="1373040" y="216360"/>
            <a:ext cx="1509120" cy="603000"/>
          </a:xfrm>
          <a:prstGeom prst="chevron">
            <a:avLst>
              <a:gd name="adj" fmla="val 50000"/>
            </a:avLst>
          </a:prstGeom>
          <a:solidFill>
            <a:srgbClr val="bfbfbf"/>
          </a:solidFill>
          <a:ln>
            <a:noFill/>
          </a:ln>
        </p:spPr>
      </p:sp>
      <p:sp>
        <p:nvSpPr>
          <p:cNvPr id="924" name="CustomShape 2"/>
          <p:cNvSpPr/>
          <p:nvPr/>
        </p:nvSpPr>
        <p:spPr>
          <a:xfrm>
            <a:off x="2585520" y="222840"/>
            <a:ext cx="1509120" cy="603000"/>
          </a:xfrm>
          <a:prstGeom prst="chevron">
            <a:avLst>
              <a:gd name="adj" fmla="val 50000"/>
            </a:avLst>
          </a:prstGeom>
          <a:solidFill>
            <a:srgbClr val="bfbfbf"/>
          </a:solidFill>
          <a:ln>
            <a:noFill/>
          </a:ln>
        </p:spPr>
      </p:sp>
      <p:sp>
        <p:nvSpPr>
          <p:cNvPr id="925" name="CustomShape 3"/>
          <p:cNvSpPr/>
          <p:nvPr/>
        </p:nvSpPr>
        <p:spPr>
          <a:xfrm>
            <a:off x="3785400" y="201960"/>
            <a:ext cx="1509120" cy="603000"/>
          </a:xfrm>
          <a:prstGeom prst="chevron">
            <a:avLst>
              <a:gd name="adj" fmla="val 50000"/>
            </a:avLst>
          </a:prstGeom>
          <a:solidFill>
            <a:srgbClr val="bfbfbf"/>
          </a:solidFill>
          <a:ln>
            <a:noFill/>
          </a:ln>
        </p:spPr>
      </p:sp>
      <p:sp>
        <p:nvSpPr>
          <p:cNvPr id="926" name="CustomShape 4"/>
          <p:cNvSpPr/>
          <p:nvPr/>
        </p:nvSpPr>
        <p:spPr>
          <a:xfrm>
            <a:off x="6214320" y="216360"/>
            <a:ext cx="1509120" cy="603000"/>
          </a:xfrm>
          <a:prstGeom prst="chevron">
            <a:avLst>
              <a:gd name="adj" fmla="val 50000"/>
            </a:avLst>
          </a:prstGeom>
          <a:solidFill>
            <a:srgbClr val="bfbfbf"/>
          </a:solidFill>
          <a:ln>
            <a:noFill/>
          </a:ln>
        </p:spPr>
      </p:sp>
      <p:sp>
        <p:nvSpPr>
          <p:cNvPr id="927" name="CustomShape 5"/>
          <p:cNvSpPr/>
          <p:nvPr/>
        </p:nvSpPr>
        <p:spPr>
          <a:xfrm>
            <a:off x="7408080" y="222840"/>
            <a:ext cx="1509120" cy="603000"/>
          </a:xfrm>
          <a:prstGeom prst="chevron">
            <a:avLst>
              <a:gd name="adj" fmla="val 50000"/>
            </a:avLst>
          </a:prstGeom>
          <a:solidFill>
            <a:srgbClr val="bfbfbf"/>
          </a:solidFill>
          <a:ln>
            <a:noFill/>
          </a:ln>
        </p:spPr>
      </p:sp>
      <p:sp>
        <p:nvSpPr>
          <p:cNvPr id="928" name="CustomShape 6"/>
          <p:cNvSpPr/>
          <p:nvPr/>
        </p:nvSpPr>
        <p:spPr>
          <a:xfrm>
            <a:off x="173880" y="209520"/>
            <a:ext cx="1509120" cy="603000"/>
          </a:xfrm>
          <a:prstGeom prst="homePlate">
            <a:avLst>
              <a:gd name="adj" fmla="val 50000"/>
            </a:avLst>
          </a:prstGeom>
          <a:solidFill>
            <a:srgbClr val="bfbfbf"/>
          </a:solidFill>
          <a:ln>
            <a:noFill/>
          </a:ln>
        </p:spPr>
      </p:sp>
      <p:pic>
        <p:nvPicPr>
          <p:cNvPr id="929" name="Picture 15" descr=""/>
          <p:cNvPicPr/>
          <p:nvPr/>
        </p:nvPicPr>
        <p:blipFill>
          <a:blip r:embed="rId1"/>
          <a:stretch>
            <a:fillRect/>
          </a:stretch>
        </p:blipFill>
        <p:spPr>
          <a:xfrm>
            <a:off x="1207440" y="2728080"/>
            <a:ext cx="3093120" cy="1684440"/>
          </a:xfrm>
          <a:prstGeom prst="rect">
            <a:avLst/>
          </a:prstGeom>
          <a:ln>
            <a:noFill/>
          </a:ln>
        </p:spPr>
      </p:pic>
      <p:pic>
        <p:nvPicPr>
          <p:cNvPr id="930" name="Picture 16" descr=""/>
          <p:cNvPicPr/>
          <p:nvPr/>
        </p:nvPicPr>
        <p:blipFill>
          <a:blip r:embed="rId2"/>
          <a:stretch>
            <a:fillRect/>
          </a:stretch>
        </p:blipFill>
        <p:spPr>
          <a:xfrm>
            <a:off x="4759920" y="2617200"/>
            <a:ext cx="3104640" cy="1890360"/>
          </a:xfrm>
          <a:prstGeom prst="rect">
            <a:avLst/>
          </a:prstGeom>
          <a:ln>
            <a:noFill/>
          </a:ln>
        </p:spPr>
      </p:pic>
      <p:sp>
        <p:nvSpPr>
          <p:cNvPr id="931" name="CustomShape 7"/>
          <p:cNvSpPr/>
          <p:nvPr/>
        </p:nvSpPr>
        <p:spPr>
          <a:xfrm>
            <a:off x="120600" y="1349640"/>
            <a:ext cx="8786160" cy="912960"/>
          </a:xfrm>
          <a:prstGeom prst="rect">
            <a:avLst/>
          </a:prstGeom>
          <a:noFill/>
          <a:ln>
            <a:noFill/>
          </a:ln>
        </p:spPr>
        <p:txBody>
          <a:bodyPr lIns="90000" rIns="90000" tIns="45000" bIns="45000"/>
          <a:p>
            <a:pPr>
              <a:lnSpc>
                <a:spcPct val="150000"/>
              </a:lnSpc>
            </a:pPr>
            <a:r>
              <a:rPr lang="en-GB">
                <a:solidFill>
                  <a:srgbClr val="000000"/>
                </a:solidFill>
                <a:latin typeface="微软雅黑"/>
                <a:ea typeface="微软雅黑"/>
              </a:rPr>
              <a:t>存在多种可选的设计日蓄冷容量和运行策略。由于初投资及蓄冷容量受限的影响，本项目暂按部分负荷蓄冷方式考虑。如计算出蓄冷容量不能满足再考虑降低。</a:t>
            </a:r>
            <a:endParaRPr/>
          </a:p>
        </p:txBody>
      </p:sp>
      <p:sp>
        <p:nvSpPr>
          <p:cNvPr id="932" name="CustomShape 8"/>
          <p:cNvSpPr/>
          <p:nvPr/>
        </p:nvSpPr>
        <p:spPr>
          <a:xfrm>
            <a:off x="278640" y="4238280"/>
            <a:ext cx="2356560" cy="285120"/>
          </a:xfrm>
          <a:prstGeom prst="wedgeRectCallout">
            <a:avLst>
              <a:gd name="adj1" fmla="val 35554"/>
              <a:gd name="adj2" fmla="val -100299"/>
            </a:avLst>
          </a:prstGeom>
          <a:gradFill>
            <a:gsLst>
              <a:gs pos="0">
                <a:srgbClr val="e8e8f9"/>
              </a:gs>
              <a:gs pos="50000">
                <a:srgbClr val="a8a8ea"/>
              </a:gs>
              <a:gs pos="100000">
                <a:srgbClr val="e8e8f9"/>
              </a:gs>
            </a:gsLst>
            <a:lin ang="16200000"/>
          </a:gradFill>
          <a:ln w="9360">
            <a:solidFill>
              <a:srgbClr val="2f2f98"/>
            </a:solidFill>
            <a:round/>
          </a:ln>
        </p:spPr>
        <p:txBody>
          <a:bodyPr lIns="90000" rIns="90000" tIns="45000" bIns="45000" anchor="ctr"/>
          <a:p>
            <a:pPr algn="ctr">
              <a:lnSpc>
                <a:spcPct val="100000"/>
              </a:lnSpc>
            </a:pPr>
            <a:r>
              <a:rPr lang="en-GB" sz="1400">
                <a:solidFill>
                  <a:srgbClr val="000000"/>
                </a:solidFill>
                <a:latin typeface="微软雅黑"/>
                <a:ea typeface="微软雅黑"/>
              </a:rPr>
              <a:t>全负荷蓄冷</a:t>
            </a:r>
            <a:r>
              <a:rPr lang="en-GB" sz="1400">
                <a:solidFill>
                  <a:srgbClr val="000000"/>
                </a:solidFill>
                <a:latin typeface="微软雅黑"/>
                <a:ea typeface="微软雅黑"/>
              </a:rPr>
              <a:t>(</a:t>
            </a:r>
            <a:r>
              <a:rPr lang="en-GB" sz="1400">
                <a:solidFill>
                  <a:srgbClr val="000000"/>
                </a:solidFill>
                <a:latin typeface="微软雅黑"/>
                <a:ea typeface="微软雅黑"/>
              </a:rPr>
              <a:t>运行费用最低</a:t>
            </a:r>
            <a:r>
              <a:rPr lang="en-GB" sz="1400">
                <a:solidFill>
                  <a:srgbClr val="000000"/>
                </a:solidFill>
                <a:latin typeface="微软雅黑"/>
                <a:ea typeface="微软雅黑"/>
              </a:rPr>
              <a:t>)</a:t>
            </a:r>
            <a:endParaRPr/>
          </a:p>
        </p:txBody>
      </p:sp>
      <p:sp>
        <p:nvSpPr>
          <p:cNvPr id="933" name="CustomShape 9"/>
          <p:cNvSpPr/>
          <p:nvPr/>
        </p:nvSpPr>
        <p:spPr>
          <a:xfrm flipH="1">
            <a:off x="7139520" y="4224240"/>
            <a:ext cx="1785240" cy="499320"/>
          </a:xfrm>
          <a:prstGeom prst="wedgeRectCallout">
            <a:avLst>
              <a:gd name="adj1" fmla="val 39487"/>
              <a:gd name="adj2" fmla="val -94314"/>
            </a:avLst>
          </a:prstGeom>
          <a:gradFill>
            <a:gsLst>
              <a:gs pos="0">
                <a:srgbClr val="e8e8f9"/>
              </a:gs>
              <a:gs pos="50000">
                <a:srgbClr val="a8a8ea"/>
              </a:gs>
              <a:gs pos="100000">
                <a:srgbClr val="e8e8f9"/>
              </a:gs>
            </a:gsLst>
            <a:lin ang="16200000"/>
          </a:gradFill>
          <a:ln w="9360">
            <a:solidFill>
              <a:srgbClr val="2f2f98"/>
            </a:solidFill>
            <a:round/>
          </a:ln>
        </p:spPr>
        <p:txBody>
          <a:bodyPr lIns="90000" rIns="90000" tIns="45000" bIns="45000" anchor="ctr"/>
          <a:p>
            <a:pPr algn="ctr">
              <a:lnSpc>
                <a:spcPct val="100000"/>
              </a:lnSpc>
            </a:pPr>
            <a:r>
              <a:rPr lang="en-GB" sz="1400">
                <a:solidFill>
                  <a:srgbClr val="000000"/>
                </a:solidFill>
                <a:latin typeface="微软雅黑"/>
                <a:ea typeface="微软雅黑"/>
              </a:rPr>
              <a:t>部分负荷蓄冷：制冷机装机容量最小</a:t>
            </a:r>
            <a:endParaRPr/>
          </a:p>
        </p:txBody>
      </p:sp>
      <p:sp>
        <p:nvSpPr>
          <p:cNvPr id="934" name="CustomShape 10"/>
          <p:cNvSpPr/>
          <p:nvPr/>
        </p:nvSpPr>
        <p:spPr>
          <a:xfrm>
            <a:off x="80640" y="891360"/>
            <a:ext cx="3642480" cy="445680"/>
          </a:xfrm>
          <a:prstGeom prst="rect">
            <a:avLst/>
          </a:prstGeom>
          <a:solidFill>
            <a:srgbClr val="ffffff"/>
          </a:solidFill>
          <a:ln w="25560">
            <a:solidFill>
              <a:srgbClr val="ffffff"/>
            </a:solidFill>
            <a:round/>
          </a:ln>
        </p:spPr>
        <p:txBody>
          <a:bodyPr lIns="80280" rIns="80280" tIns="39960" bIns="39960"/>
          <a:p>
            <a:pPr>
              <a:lnSpc>
                <a:spcPct val="100000"/>
              </a:lnSpc>
            </a:pPr>
            <a:r>
              <a:rPr b="1" lang="en-GB" sz="2400">
                <a:solidFill>
                  <a:srgbClr val="002060"/>
                </a:solidFill>
                <a:latin typeface="微软雅黑"/>
                <a:ea typeface="微软雅黑"/>
              </a:rPr>
              <a:t>蓄冷、蓄热及液化储气</a:t>
            </a:r>
            <a:endParaRPr/>
          </a:p>
        </p:txBody>
      </p:sp>
      <p:sp>
        <p:nvSpPr>
          <p:cNvPr id="935" name="CustomShape 11"/>
          <p:cNvSpPr/>
          <p:nvPr/>
        </p:nvSpPr>
        <p:spPr>
          <a:xfrm>
            <a:off x="0" y="5112000"/>
            <a:ext cx="9064440" cy="638640"/>
          </a:xfrm>
          <a:prstGeom prst="rect">
            <a:avLst/>
          </a:prstGeom>
          <a:noFill/>
          <a:ln>
            <a:noFill/>
          </a:ln>
        </p:spPr>
        <p:txBody>
          <a:bodyPr lIns="90000" rIns="90000" tIns="45000" bIns="45000"/>
          <a:p>
            <a:pPr>
              <a:lnSpc>
                <a:spcPct val="100000"/>
              </a:lnSpc>
            </a:pPr>
            <a:r>
              <a:rPr lang="en-GB">
                <a:solidFill>
                  <a:srgbClr val="000000"/>
                </a:solidFill>
                <a:latin typeface="微软雅黑"/>
                <a:ea typeface="微软雅黑"/>
              </a:rPr>
              <a:t>        </a:t>
            </a:r>
            <a:r>
              <a:rPr lang="en-GB">
                <a:solidFill>
                  <a:srgbClr val="000000"/>
                </a:solidFill>
                <a:latin typeface="微软雅黑"/>
                <a:ea typeface="微软雅黑"/>
              </a:rPr>
              <a:t>LNG</a:t>
            </a:r>
            <a:r>
              <a:rPr lang="en-GB">
                <a:solidFill>
                  <a:srgbClr val="000000"/>
                </a:solidFill>
                <a:latin typeface="微软雅黑"/>
                <a:ea typeface="微软雅黑"/>
              </a:rPr>
              <a:t>存储系统主要包括汽化站和储罐，槽车从</a:t>
            </a:r>
            <a:r>
              <a:rPr lang="en-GB">
                <a:solidFill>
                  <a:srgbClr val="000000"/>
                </a:solidFill>
                <a:latin typeface="微软雅黑"/>
                <a:ea typeface="微软雅黑"/>
              </a:rPr>
              <a:t>LNG</a:t>
            </a:r>
            <a:r>
              <a:rPr lang="en-GB">
                <a:solidFill>
                  <a:srgbClr val="000000"/>
                </a:solidFill>
                <a:latin typeface="微软雅黑"/>
                <a:ea typeface="微软雅黑"/>
              </a:rPr>
              <a:t>生产工厂把</a:t>
            </a:r>
            <a:r>
              <a:rPr lang="en-GB">
                <a:solidFill>
                  <a:srgbClr val="000000"/>
                </a:solidFill>
                <a:latin typeface="微软雅黑"/>
                <a:ea typeface="微软雅黑"/>
              </a:rPr>
              <a:t>LNG</a:t>
            </a:r>
            <a:r>
              <a:rPr lang="en-GB">
                <a:solidFill>
                  <a:srgbClr val="000000"/>
                </a:solidFill>
                <a:latin typeface="微软雅黑"/>
                <a:ea typeface="微软雅黑"/>
              </a:rPr>
              <a:t>运输到目的释放站，在释放站气化后供给用户使用。</a:t>
            </a:r>
            <a:endParaRPr/>
          </a:p>
        </p:txBody>
      </p:sp>
    </p:spTree>
  </p:cSld>
  <p:timing>
    <p:tnLst>
      <p:par>
        <p:cTn id="90" dur="indefinite" restart="never" nodeType="tmRoot">
          <p:childTnLst>
            <p:seq>
              <p:cTn id="91"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36" name="CustomShape 1"/>
          <p:cNvSpPr/>
          <p:nvPr/>
        </p:nvSpPr>
        <p:spPr>
          <a:xfrm>
            <a:off x="1373040" y="216360"/>
            <a:ext cx="1509120" cy="603000"/>
          </a:xfrm>
          <a:prstGeom prst="chevron">
            <a:avLst>
              <a:gd name="adj" fmla="val 50000"/>
            </a:avLst>
          </a:prstGeom>
          <a:solidFill>
            <a:srgbClr val="bfbfbf"/>
          </a:solidFill>
          <a:ln>
            <a:noFill/>
          </a:ln>
        </p:spPr>
      </p:sp>
      <p:sp>
        <p:nvSpPr>
          <p:cNvPr id="937" name="CustomShape 2"/>
          <p:cNvSpPr/>
          <p:nvPr/>
        </p:nvSpPr>
        <p:spPr>
          <a:xfrm>
            <a:off x="2585520" y="222840"/>
            <a:ext cx="1509120" cy="603000"/>
          </a:xfrm>
          <a:prstGeom prst="chevron">
            <a:avLst>
              <a:gd name="adj" fmla="val 50000"/>
            </a:avLst>
          </a:prstGeom>
          <a:solidFill>
            <a:srgbClr val="bfbfbf"/>
          </a:solidFill>
          <a:ln>
            <a:noFill/>
          </a:ln>
        </p:spPr>
      </p:sp>
      <p:sp>
        <p:nvSpPr>
          <p:cNvPr id="938" name="CustomShape 3"/>
          <p:cNvSpPr/>
          <p:nvPr/>
        </p:nvSpPr>
        <p:spPr>
          <a:xfrm>
            <a:off x="3785400" y="201960"/>
            <a:ext cx="1509120" cy="603000"/>
          </a:xfrm>
          <a:prstGeom prst="chevron">
            <a:avLst>
              <a:gd name="adj" fmla="val 50000"/>
            </a:avLst>
          </a:prstGeom>
          <a:solidFill>
            <a:srgbClr val="bfbfbf"/>
          </a:solidFill>
          <a:ln>
            <a:noFill/>
          </a:ln>
        </p:spPr>
      </p:sp>
      <p:sp>
        <p:nvSpPr>
          <p:cNvPr id="939" name="CustomShape 4"/>
          <p:cNvSpPr/>
          <p:nvPr/>
        </p:nvSpPr>
        <p:spPr>
          <a:xfrm>
            <a:off x="6214320" y="216360"/>
            <a:ext cx="1509120" cy="603000"/>
          </a:xfrm>
          <a:prstGeom prst="chevron">
            <a:avLst>
              <a:gd name="adj" fmla="val 50000"/>
            </a:avLst>
          </a:prstGeom>
          <a:solidFill>
            <a:srgbClr val="bfbfbf"/>
          </a:solidFill>
          <a:ln>
            <a:noFill/>
          </a:ln>
        </p:spPr>
      </p:sp>
      <p:sp>
        <p:nvSpPr>
          <p:cNvPr id="940" name="CustomShape 5"/>
          <p:cNvSpPr/>
          <p:nvPr/>
        </p:nvSpPr>
        <p:spPr>
          <a:xfrm>
            <a:off x="7408080" y="222840"/>
            <a:ext cx="1509120" cy="603000"/>
          </a:xfrm>
          <a:prstGeom prst="chevron">
            <a:avLst>
              <a:gd name="adj" fmla="val 50000"/>
            </a:avLst>
          </a:prstGeom>
          <a:solidFill>
            <a:srgbClr val="bfbfbf"/>
          </a:solidFill>
          <a:ln>
            <a:noFill/>
          </a:ln>
        </p:spPr>
      </p:sp>
      <p:sp>
        <p:nvSpPr>
          <p:cNvPr id="941" name="CustomShape 6"/>
          <p:cNvSpPr/>
          <p:nvPr/>
        </p:nvSpPr>
        <p:spPr>
          <a:xfrm>
            <a:off x="173880" y="209520"/>
            <a:ext cx="1509120" cy="603000"/>
          </a:xfrm>
          <a:prstGeom prst="homePlate">
            <a:avLst>
              <a:gd name="adj" fmla="val 50000"/>
            </a:avLst>
          </a:prstGeom>
          <a:solidFill>
            <a:srgbClr val="bfbfbf"/>
          </a:solidFill>
          <a:ln>
            <a:noFill/>
          </a:ln>
        </p:spPr>
      </p:sp>
      <p:sp>
        <p:nvSpPr>
          <p:cNvPr id="942" name="CustomShape 7"/>
          <p:cNvSpPr/>
          <p:nvPr/>
        </p:nvSpPr>
        <p:spPr>
          <a:xfrm>
            <a:off x="748800" y="1443240"/>
            <a:ext cx="8147520" cy="4968000"/>
          </a:xfrm>
          <a:prstGeom prst="rect">
            <a:avLst/>
          </a:prstGeom>
          <a:noFill/>
          <a:ln>
            <a:noFill/>
          </a:ln>
        </p:spPr>
        <p:txBody>
          <a:bodyPr lIns="90000" rIns="90000" tIns="45000" bIns="45000"/>
          <a:p>
            <a:pPr>
              <a:lnSpc>
                <a:spcPct val="200000"/>
              </a:lnSpc>
            </a:pPr>
            <a:r>
              <a:rPr lang="en-GB" sz="2000">
                <a:solidFill>
                  <a:srgbClr val="000000"/>
                </a:solidFill>
                <a:latin typeface="微软雅黑"/>
                <a:ea typeface="微软雅黑"/>
              </a:rPr>
              <a:t>政府给予光伏发电、水源热泵、地源热泵等清洁能源项目在建设期或运营期均有相应的补贴政策；</a:t>
            </a:r>
            <a:endParaRPr/>
          </a:p>
          <a:p>
            <a:pPr>
              <a:lnSpc>
                <a:spcPct val="200000"/>
              </a:lnSpc>
            </a:pPr>
            <a:r>
              <a:rPr lang="en-GB" sz="2000">
                <a:solidFill>
                  <a:srgbClr val="000000"/>
                </a:solidFill>
                <a:latin typeface="微软雅黑"/>
                <a:ea typeface="微软雅黑"/>
              </a:rPr>
              <a:t>固废处理、污水处理享受国家补贴及税务优惠政策，对污水的处理技术要求、对排放量的限制及中水回用率的标准在不断提高；</a:t>
            </a:r>
            <a:endParaRPr/>
          </a:p>
          <a:p>
            <a:pPr>
              <a:lnSpc>
                <a:spcPct val="200000"/>
              </a:lnSpc>
            </a:pPr>
            <a:r>
              <a:rPr lang="en-GB" sz="2000">
                <a:solidFill>
                  <a:srgbClr val="000000"/>
                </a:solidFill>
                <a:latin typeface="微软雅黑"/>
                <a:ea typeface="微软雅黑"/>
              </a:rPr>
              <a:t>锅炉燃煤煤改气成为西安市的强制要求；</a:t>
            </a:r>
            <a:endParaRPr/>
          </a:p>
          <a:p>
            <a:pPr>
              <a:lnSpc>
                <a:spcPct val="200000"/>
              </a:lnSpc>
            </a:pPr>
            <a:r>
              <a:rPr lang="en-GB" sz="2000">
                <a:solidFill>
                  <a:srgbClr val="000000"/>
                </a:solidFill>
                <a:latin typeface="微软雅黑"/>
                <a:ea typeface="微软雅黑"/>
              </a:rPr>
              <a:t>国家电网对新能源的上网政策更加开放；</a:t>
            </a:r>
            <a:endParaRPr/>
          </a:p>
          <a:p>
            <a:pPr>
              <a:lnSpc>
                <a:spcPct val="200000"/>
              </a:lnSpc>
            </a:pPr>
            <a:r>
              <a:rPr lang="en-GB" sz="2000">
                <a:solidFill>
                  <a:srgbClr val="000000"/>
                </a:solidFill>
                <a:latin typeface="微软雅黑"/>
                <a:ea typeface="微软雅黑"/>
              </a:rPr>
              <a:t>对垃圾焚烧二噁英、飞灰处理技术不过关惩罚措施十分严格；</a:t>
            </a:r>
            <a:endParaRPr/>
          </a:p>
          <a:p>
            <a:pPr>
              <a:lnSpc>
                <a:spcPct val="200000"/>
              </a:lnSpc>
            </a:pPr>
            <a:r>
              <a:rPr lang="en-GB" sz="2000">
                <a:solidFill>
                  <a:srgbClr val="000000"/>
                </a:solidFill>
                <a:latin typeface="微软雅黑"/>
                <a:ea typeface="微软雅黑"/>
              </a:rPr>
              <a:t>国家对地下水源的限制性使用。</a:t>
            </a:r>
            <a:endParaRPr/>
          </a:p>
        </p:txBody>
      </p:sp>
      <p:sp>
        <p:nvSpPr>
          <p:cNvPr id="943" name="CustomShape 8"/>
          <p:cNvSpPr/>
          <p:nvPr/>
        </p:nvSpPr>
        <p:spPr>
          <a:xfrm>
            <a:off x="87120" y="1053000"/>
            <a:ext cx="1447200" cy="455760"/>
          </a:xfrm>
          <a:prstGeom prst="rect">
            <a:avLst/>
          </a:prstGeom>
          <a:noFill/>
          <a:ln>
            <a:noFill/>
          </a:ln>
        </p:spPr>
        <p:txBody>
          <a:bodyPr wrap="none" lIns="90000" rIns="90000" tIns="45000" bIns="45000"/>
          <a:p>
            <a:pPr>
              <a:lnSpc>
                <a:spcPct val="100000"/>
              </a:lnSpc>
            </a:pPr>
            <a:r>
              <a:rPr b="1" lang="en-GB" sz="2400">
                <a:solidFill>
                  <a:srgbClr val="002060"/>
                </a:solidFill>
                <a:latin typeface="微软雅黑"/>
                <a:ea typeface="微软雅黑"/>
              </a:rPr>
              <a:t>政策学习</a:t>
            </a:r>
            <a:endParaRPr/>
          </a:p>
        </p:txBody>
      </p:sp>
      <p:pic>
        <p:nvPicPr>
          <p:cNvPr id="944" name="Picture 2" descr=""/>
          <p:cNvPicPr/>
          <p:nvPr/>
        </p:nvPicPr>
        <p:blipFill>
          <a:blip r:embed="rId1">
            <a:lum bright="-7000" contrast="46000"/>
          </a:blip>
          <a:stretch>
            <a:fillRect/>
          </a:stretch>
        </p:blipFill>
        <p:spPr>
          <a:xfrm>
            <a:off x="260640" y="1656000"/>
            <a:ext cx="443880" cy="448200"/>
          </a:xfrm>
          <a:prstGeom prst="rect">
            <a:avLst/>
          </a:prstGeom>
          <a:ln>
            <a:noFill/>
          </a:ln>
        </p:spPr>
      </p:pic>
      <p:pic>
        <p:nvPicPr>
          <p:cNvPr id="945" name="Picture 2" descr=""/>
          <p:cNvPicPr/>
          <p:nvPr/>
        </p:nvPicPr>
        <p:blipFill>
          <a:blip r:embed="rId2">
            <a:lum bright="-7000" contrast="46000"/>
          </a:blip>
          <a:stretch>
            <a:fillRect/>
          </a:stretch>
        </p:blipFill>
        <p:spPr>
          <a:xfrm>
            <a:off x="260640" y="5847120"/>
            <a:ext cx="443880" cy="448200"/>
          </a:xfrm>
          <a:prstGeom prst="rect">
            <a:avLst/>
          </a:prstGeom>
          <a:ln>
            <a:noFill/>
          </a:ln>
        </p:spPr>
      </p:pic>
      <p:pic>
        <p:nvPicPr>
          <p:cNvPr id="946" name="Picture 2" descr=""/>
          <p:cNvPicPr/>
          <p:nvPr/>
        </p:nvPicPr>
        <p:blipFill>
          <a:blip r:embed="rId3">
            <a:lum bright="-7000" contrast="46000"/>
          </a:blip>
          <a:stretch>
            <a:fillRect/>
          </a:stretch>
        </p:blipFill>
        <p:spPr>
          <a:xfrm>
            <a:off x="260640" y="3484800"/>
            <a:ext cx="443880" cy="448200"/>
          </a:xfrm>
          <a:prstGeom prst="rect">
            <a:avLst/>
          </a:prstGeom>
          <a:ln>
            <a:noFill/>
          </a:ln>
        </p:spPr>
      </p:pic>
      <p:pic>
        <p:nvPicPr>
          <p:cNvPr id="947" name="Picture 2" descr=""/>
          <p:cNvPicPr/>
          <p:nvPr/>
        </p:nvPicPr>
        <p:blipFill>
          <a:blip r:embed="rId4">
            <a:lum bright="-7000" contrast="46000"/>
          </a:blip>
          <a:stretch>
            <a:fillRect/>
          </a:stretch>
        </p:blipFill>
        <p:spPr>
          <a:xfrm>
            <a:off x="260640" y="4094280"/>
            <a:ext cx="443880" cy="448200"/>
          </a:xfrm>
          <a:prstGeom prst="rect">
            <a:avLst/>
          </a:prstGeom>
          <a:ln>
            <a:noFill/>
          </a:ln>
        </p:spPr>
      </p:pic>
      <p:pic>
        <p:nvPicPr>
          <p:cNvPr id="948" name="Picture 2" descr=""/>
          <p:cNvPicPr/>
          <p:nvPr/>
        </p:nvPicPr>
        <p:blipFill>
          <a:blip r:embed="rId5">
            <a:lum bright="-7000" contrast="46000"/>
          </a:blip>
          <a:stretch>
            <a:fillRect/>
          </a:stretch>
        </p:blipFill>
        <p:spPr>
          <a:xfrm>
            <a:off x="260640" y="4678560"/>
            <a:ext cx="443880" cy="448200"/>
          </a:xfrm>
          <a:prstGeom prst="rect">
            <a:avLst/>
          </a:prstGeom>
          <a:ln>
            <a:noFill/>
          </a:ln>
        </p:spPr>
      </p:pic>
      <p:pic>
        <p:nvPicPr>
          <p:cNvPr id="949" name="Picture 2" descr=""/>
          <p:cNvPicPr/>
          <p:nvPr/>
        </p:nvPicPr>
        <p:blipFill>
          <a:blip r:embed="rId6">
            <a:lum bright="-7000" contrast="46000"/>
          </a:blip>
          <a:stretch>
            <a:fillRect/>
          </a:stretch>
        </p:blipFill>
        <p:spPr>
          <a:xfrm>
            <a:off x="260640" y="5262840"/>
            <a:ext cx="443880" cy="448200"/>
          </a:xfrm>
          <a:prstGeom prst="rect">
            <a:avLst/>
          </a:prstGeom>
          <a:ln>
            <a:noFill/>
          </a:ln>
        </p:spPr>
      </p:pic>
    </p:spTree>
  </p:cSld>
  <p:timing>
    <p:tnLst>
      <p:par>
        <p:cTn id="92" dur="indefinite" restart="never" nodeType="tmRoot">
          <p:childTnLst>
            <p:seq>
              <p:cTn id="93"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50" name="CustomShape 1"/>
          <p:cNvSpPr/>
          <p:nvPr/>
        </p:nvSpPr>
        <p:spPr>
          <a:xfrm>
            <a:off x="206280" y="1477800"/>
            <a:ext cx="8508240" cy="4663080"/>
          </a:xfrm>
          <a:prstGeom prst="rect">
            <a:avLst/>
          </a:prstGeom>
          <a:noFill/>
          <a:ln>
            <a:noFill/>
          </a:ln>
        </p:spPr>
        <p:txBody>
          <a:bodyPr lIns="90000" rIns="90000" tIns="45000" bIns="45000"/>
          <a:p>
            <a:pPr>
              <a:lnSpc>
                <a:spcPct val="100000"/>
              </a:lnSpc>
              <a:buFont typeface="Wingdings" charset="2"/>
              <a:buChar char=""/>
            </a:pPr>
            <a:r>
              <a:rPr b="1" lang="en-GB" sz="2000">
                <a:solidFill>
                  <a:srgbClr val="000000"/>
                </a:solidFill>
                <a:latin typeface="微软雅黑"/>
                <a:ea typeface="微软雅黑"/>
              </a:rPr>
              <a:t>制冷：</a:t>
            </a:r>
            <a:endParaRPr/>
          </a:p>
          <a:p>
            <a:pPr>
              <a:lnSpc>
                <a:spcPct val="100000"/>
              </a:lnSpc>
            </a:pPr>
            <a:r>
              <a:rPr lang="en-GB" sz="2000">
                <a:solidFill>
                  <a:srgbClr val="000000"/>
                </a:solidFill>
                <a:latin typeface="微软雅黑"/>
                <a:ea typeface="微软雅黑"/>
              </a:rPr>
              <a:t>总装车间、叶片车间供冷端由螺杆机换为地源热泵，</a:t>
            </a:r>
            <a:r>
              <a:rPr lang="en-GB" sz="2000">
                <a:solidFill>
                  <a:srgbClr val="000000"/>
                </a:solidFill>
                <a:latin typeface="微软雅黑"/>
                <a:ea typeface="微软雅黑"/>
              </a:rPr>
              <a:t>COP</a:t>
            </a:r>
            <a:r>
              <a:rPr lang="en-GB" sz="2000">
                <a:solidFill>
                  <a:srgbClr val="000000"/>
                </a:solidFill>
                <a:latin typeface="微软雅黑"/>
                <a:ea typeface="微软雅黑"/>
              </a:rPr>
              <a:t>提高</a:t>
            </a:r>
            <a:r>
              <a:rPr lang="en-GB" sz="2000">
                <a:solidFill>
                  <a:srgbClr val="000000"/>
                </a:solidFill>
                <a:latin typeface="微软雅黑"/>
                <a:ea typeface="微软雅黑"/>
              </a:rPr>
              <a:t>30-50%</a:t>
            </a:r>
            <a:r>
              <a:rPr lang="en-GB" sz="2000">
                <a:solidFill>
                  <a:srgbClr val="000000"/>
                </a:solidFill>
                <a:latin typeface="微软雅黑"/>
                <a:ea typeface="微软雅黑"/>
              </a:rPr>
              <a:t>，且无需更换空调末端；</a:t>
            </a:r>
            <a:endParaRPr/>
          </a:p>
          <a:p>
            <a:pPr>
              <a:lnSpc>
                <a:spcPct val="100000"/>
              </a:lnSpc>
            </a:pPr>
            <a:r>
              <a:rPr lang="en-GB" sz="2000">
                <a:solidFill>
                  <a:srgbClr val="000000"/>
                </a:solidFill>
                <a:latin typeface="微软雅黑"/>
                <a:ea typeface="微软雅黑"/>
              </a:rPr>
              <a:t>建议在有供冷需求的建筑皆使用地源热泵，但需考虑末端改造的投资。</a:t>
            </a:r>
            <a:endParaRPr/>
          </a:p>
          <a:p>
            <a:pPr>
              <a:lnSpc>
                <a:spcPct val="100000"/>
              </a:lnSpc>
              <a:buFont typeface="Wingdings" charset="2"/>
              <a:buChar char=""/>
            </a:pPr>
            <a:r>
              <a:rPr b="1" lang="en-GB" sz="2000">
                <a:solidFill>
                  <a:srgbClr val="000000"/>
                </a:solidFill>
                <a:latin typeface="微软雅黑"/>
                <a:ea typeface="微软雅黑"/>
              </a:rPr>
              <a:t>制热：</a:t>
            </a:r>
            <a:endParaRPr/>
          </a:p>
          <a:p>
            <a:pPr>
              <a:lnSpc>
                <a:spcPct val="100000"/>
              </a:lnSpc>
            </a:pPr>
            <a:r>
              <a:rPr lang="en-GB" sz="2000">
                <a:solidFill>
                  <a:srgbClr val="000000"/>
                </a:solidFill>
                <a:latin typeface="微软雅黑"/>
                <a:ea typeface="微软雅黑"/>
              </a:rPr>
              <a:t>以燃气锅炉代替燃煤锅炉，减少</a:t>
            </a:r>
            <a:r>
              <a:rPr lang="en-GB" sz="2000">
                <a:solidFill>
                  <a:srgbClr val="000000"/>
                </a:solidFill>
                <a:latin typeface="微软雅黑"/>
                <a:ea typeface="微软雅黑"/>
              </a:rPr>
              <a:t>CO2</a:t>
            </a:r>
            <a:r>
              <a:rPr lang="en-GB" sz="2000">
                <a:solidFill>
                  <a:srgbClr val="000000"/>
                </a:solidFill>
                <a:latin typeface="微软雅黑"/>
                <a:ea typeface="微软雅黑"/>
              </a:rPr>
              <a:t>及</a:t>
            </a:r>
            <a:r>
              <a:rPr lang="en-GB" sz="2000">
                <a:solidFill>
                  <a:srgbClr val="000000"/>
                </a:solidFill>
                <a:latin typeface="微软雅黑"/>
                <a:ea typeface="微软雅黑"/>
              </a:rPr>
              <a:t>SOx</a:t>
            </a:r>
            <a:r>
              <a:rPr lang="en-GB" sz="2000">
                <a:solidFill>
                  <a:srgbClr val="000000"/>
                </a:solidFill>
                <a:latin typeface="微软雅黑"/>
                <a:ea typeface="微软雅黑"/>
              </a:rPr>
              <a:t>的排放量，减少操作人员</a:t>
            </a:r>
            <a:r>
              <a:rPr lang="en-GB" sz="2000">
                <a:solidFill>
                  <a:srgbClr val="000000"/>
                </a:solidFill>
                <a:latin typeface="微软雅黑"/>
                <a:ea typeface="微软雅黑"/>
              </a:rPr>
              <a:t>20</a:t>
            </a:r>
            <a:r>
              <a:rPr lang="en-GB" sz="2000">
                <a:solidFill>
                  <a:srgbClr val="000000"/>
                </a:solidFill>
                <a:latin typeface="微软雅黑"/>
                <a:ea typeface="微软雅黑"/>
              </a:rPr>
              <a:t>余人，占地仅为燃煤锅炉房的</a:t>
            </a:r>
            <a:r>
              <a:rPr lang="en-GB" sz="2000">
                <a:solidFill>
                  <a:srgbClr val="000000"/>
                </a:solidFill>
                <a:latin typeface="微软雅黑"/>
                <a:ea typeface="微软雅黑"/>
              </a:rPr>
              <a:t>50%</a:t>
            </a:r>
            <a:r>
              <a:rPr lang="en-GB" sz="2000">
                <a:solidFill>
                  <a:srgbClr val="000000"/>
                </a:solidFill>
                <a:latin typeface="微软雅黑"/>
                <a:ea typeface="微软雅黑"/>
              </a:rPr>
              <a:t>，采用智能化换热站，提高热效率；</a:t>
            </a:r>
            <a:endParaRPr/>
          </a:p>
          <a:p>
            <a:pPr>
              <a:lnSpc>
                <a:spcPct val="100000"/>
              </a:lnSpc>
            </a:pPr>
            <a:r>
              <a:rPr lang="en-GB" sz="2000">
                <a:solidFill>
                  <a:srgbClr val="000000"/>
                </a:solidFill>
                <a:latin typeface="微软雅黑"/>
                <a:ea typeface="微软雅黑"/>
              </a:rPr>
              <a:t>采用燃气锅炉、地源热泵、水源热泵、溴化锂机组复合供热的方式，根据能源特性不同及峰谷运行成本进行排序，提高运行效率，降低运行成本。</a:t>
            </a:r>
            <a:endParaRPr/>
          </a:p>
          <a:p>
            <a:pPr>
              <a:lnSpc>
                <a:spcPct val="100000"/>
              </a:lnSpc>
              <a:buFont typeface="Wingdings" charset="2"/>
              <a:buChar char=""/>
            </a:pPr>
            <a:r>
              <a:rPr b="1" lang="en-GB" sz="2000">
                <a:solidFill>
                  <a:srgbClr val="000000"/>
                </a:solidFill>
                <a:latin typeface="微软雅黑"/>
                <a:ea typeface="微软雅黑"/>
              </a:rPr>
              <a:t>发电：</a:t>
            </a:r>
            <a:endParaRPr/>
          </a:p>
          <a:p>
            <a:pPr>
              <a:lnSpc>
                <a:spcPct val="100000"/>
              </a:lnSpc>
            </a:pPr>
            <a:r>
              <a:rPr lang="en-GB" sz="2000">
                <a:solidFill>
                  <a:srgbClr val="000000"/>
                </a:solidFill>
                <a:latin typeface="微软雅黑"/>
                <a:ea typeface="微软雅黑"/>
              </a:rPr>
              <a:t>采用太阳能光伏发电技术及冷热电三联供技术等，构造系统内自供电能力。</a:t>
            </a:r>
            <a:endParaRPr/>
          </a:p>
          <a:p>
            <a:pPr>
              <a:lnSpc>
                <a:spcPct val="100000"/>
              </a:lnSpc>
              <a:buFont typeface="Wingdings" charset="2"/>
              <a:buChar char=""/>
            </a:pPr>
            <a:r>
              <a:rPr b="1" lang="en-GB" sz="2000">
                <a:solidFill>
                  <a:srgbClr val="000000"/>
                </a:solidFill>
                <a:latin typeface="Adobe Gothic Std B"/>
                <a:ea typeface="微软雅黑"/>
              </a:rPr>
              <a:t>中水回用：</a:t>
            </a:r>
            <a:endParaRPr/>
          </a:p>
          <a:p>
            <a:pPr>
              <a:lnSpc>
                <a:spcPct val="100000"/>
              </a:lnSpc>
            </a:pPr>
            <a:r>
              <a:rPr lang="en-GB" sz="2000">
                <a:solidFill>
                  <a:srgbClr val="000000"/>
                </a:solidFill>
                <a:latin typeface="Adobe Gothic Std B"/>
                <a:ea typeface="微软雅黑"/>
              </a:rPr>
              <a:t>中水回用率由</a:t>
            </a:r>
            <a:r>
              <a:rPr lang="en-GB" sz="2000">
                <a:solidFill>
                  <a:srgbClr val="000000"/>
                </a:solidFill>
                <a:latin typeface="Adobe Gothic Std B"/>
                <a:ea typeface="微软雅黑"/>
              </a:rPr>
              <a:t>25%</a:t>
            </a:r>
            <a:r>
              <a:rPr lang="en-GB" sz="2000">
                <a:solidFill>
                  <a:srgbClr val="000000"/>
                </a:solidFill>
                <a:latin typeface="Adobe Gothic Std B"/>
                <a:ea typeface="微软雅黑"/>
              </a:rPr>
              <a:t>提高到</a:t>
            </a:r>
            <a:r>
              <a:rPr lang="en-GB" sz="2000">
                <a:solidFill>
                  <a:srgbClr val="000000"/>
                </a:solidFill>
                <a:latin typeface="Adobe Gothic Std B"/>
                <a:ea typeface="微软雅黑"/>
              </a:rPr>
              <a:t>52%</a:t>
            </a:r>
            <a:r>
              <a:rPr lang="en-GB" sz="2000">
                <a:solidFill>
                  <a:srgbClr val="000000"/>
                </a:solidFill>
                <a:latin typeface="Adobe Gothic Std B"/>
                <a:ea typeface="微软雅黑"/>
              </a:rPr>
              <a:t>，代替传统锅炉自来水补给系统，节约自来水</a:t>
            </a:r>
            <a:r>
              <a:rPr lang="en-GB" sz="2000">
                <a:solidFill>
                  <a:srgbClr val="000000"/>
                </a:solidFill>
                <a:latin typeface="Adobe Gothic Std B"/>
                <a:ea typeface="微软雅黑"/>
              </a:rPr>
              <a:t>15</a:t>
            </a:r>
            <a:r>
              <a:rPr lang="en-GB" sz="2000">
                <a:solidFill>
                  <a:srgbClr val="000000"/>
                </a:solidFill>
                <a:latin typeface="Adobe Gothic Std B"/>
                <a:ea typeface="微软雅黑"/>
              </a:rPr>
              <a:t>万吨</a:t>
            </a:r>
            <a:r>
              <a:rPr lang="en-GB" sz="2000">
                <a:solidFill>
                  <a:srgbClr val="000000"/>
                </a:solidFill>
                <a:latin typeface="Adobe Gothic Std B"/>
                <a:ea typeface="微软雅黑"/>
              </a:rPr>
              <a:t>/</a:t>
            </a:r>
            <a:r>
              <a:rPr lang="en-GB" sz="2000">
                <a:solidFill>
                  <a:srgbClr val="000000"/>
                </a:solidFill>
                <a:latin typeface="Adobe Gothic Std B"/>
                <a:ea typeface="微软雅黑"/>
              </a:rPr>
              <a:t>年。</a:t>
            </a:r>
            <a:endParaRPr/>
          </a:p>
        </p:txBody>
      </p:sp>
      <p:sp>
        <p:nvSpPr>
          <p:cNvPr id="951" name="CustomShape 2"/>
          <p:cNvSpPr/>
          <p:nvPr/>
        </p:nvSpPr>
        <p:spPr>
          <a:xfrm>
            <a:off x="177120" y="990000"/>
            <a:ext cx="1764360" cy="455760"/>
          </a:xfrm>
          <a:prstGeom prst="rect">
            <a:avLst/>
          </a:prstGeom>
          <a:noFill/>
          <a:ln>
            <a:noFill/>
          </a:ln>
        </p:spPr>
        <p:txBody>
          <a:bodyPr wrap="none" lIns="90000" rIns="90000" tIns="45000" bIns="45000"/>
          <a:p>
            <a:pPr>
              <a:lnSpc>
                <a:spcPct val="100000"/>
              </a:lnSpc>
            </a:pPr>
            <a:r>
              <a:rPr b="1" lang="en-GB" sz="2400">
                <a:solidFill>
                  <a:srgbClr val="002060"/>
                </a:solidFill>
                <a:latin typeface="微软雅黑"/>
                <a:ea typeface="微软雅黑"/>
              </a:rPr>
              <a:t>拟实施内容</a:t>
            </a:r>
            <a:endParaRPr/>
          </a:p>
        </p:txBody>
      </p:sp>
      <p:sp>
        <p:nvSpPr>
          <p:cNvPr id="952" name="CustomShape 3"/>
          <p:cNvSpPr/>
          <p:nvPr/>
        </p:nvSpPr>
        <p:spPr>
          <a:xfrm>
            <a:off x="1373040" y="216360"/>
            <a:ext cx="1509120" cy="603000"/>
          </a:xfrm>
          <a:prstGeom prst="chevron">
            <a:avLst>
              <a:gd name="adj" fmla="val 50000"/>
            </a:avLst>
          </a:prstGeom>
          <a:solidFill>
            <a:srgbClr val="bfbfbf"/>
          </a:solidFill>
          <a:ln>
            <a:noFill/>
          </a:ln>
        </p:spPr>
      </p:sp>
      <p:sp>
        <p:nvSpPr>
          <p:cNvPr id="953" name="CustomShape 4"/>
          <p:cNvSpPr/>
          <p:nvPr/>
        </p:nvSpPr>
        <p:spPr>
          <a:xfrm>
            <a:off x="2585520" y="222840"/>
            <a:ext cx="1509120" cy="603000"/>
          </a:xfrm>
          <a:prstGeom prst="chevron">
            <a:avLst>
              <a:gd name="adj" fmla="val 50000"/>
            </a:avLst>
          </a:prstGeom>
          <a:solidFill>
            <a:srgbClr val="bfbfbf"/>
          </a:solidFill>
          <a:ln>
            <a:noFill/>
          </a:ln>
        </p:spPr>
      </p:sp>
      <p:sp>
        <p:nvSpPr>
          <p:cNvPr id="954" name="CustomShape 5"/>
          <p:cNvSpPr/>
          <p:nvPr/>
        </p:nvSpPr>
        <p:spPr>
          <a:xfrm>
            <a:off x="3785400" y="201960"/>
            <a:ext cx="1509120" cy="603000"/>
          </a:xfrm>
          <a:prstGeom prst="chevron">
            <a:avLst>
              <a:gd name="adj" fmla="val 50000"/>
            </a:avLst>
          </a:prstGeom>
          <a:solidFill>
            <a:srgbClr val="bfbfbf"/>
          </a:solidFill>
          <a:ln>
            <a:noFill/>
          </a:ln>
        </p:spPr>
      </p:sp>
      <p:sp>
        <p:nvSpPr>
          <p:cNvPr id="955" name="CustomShape 6"/>
          <p:cNvSpPr/>
          <p:nvPr/>
        </p:nvSpPr>
        <p:spPr>
          <a:xfrm>
            <a:off x="4987080" y="201960"/>
            <a:ext cx="1509120" cy="603000"/>
          </a:xfrm>
          <a:prstGeom prst="chevron">
            <a:avLst>
              <a:gd name="adj" fmla="val 50000"/>
            </a:avLst>
          </a:prstGeom>
          <a:solidFill>
            <a:srgbClr val="bfbfbf"/>
          </a:solidFill>
          <a:ln>
            <a:noFill/>
          </a:ln>
        </p:spPr>
      </p:sp>
      <p:sp>
        <p:nvSpPr>
          <p:cNvPr id="956" name="CustomShape 7"/>
          <p:cNvSpPr/>
          <p:nvPr/>
        </p:nvSpPr>
        <p:spPr>
          <a:xfrm>
            <a:off x="7408080" y="222840"/>
            <a:ext cx="1509120" cy="603000"/>
          </a:xfrm>
          <a:prstGeom prst="chevron">
            <a:avLst>
              <a:gd name="adj" fmla="val 50000"/>
            </a:avLst>
          </a:prstGeom>
          <a:solidFill>
            <a:srgbClr val="bfbfbf"/>
          </a:solidFill>
          <a:ln>
            <a:noFill/>
          </a:ln>
        </p:spPr>
      </p:sp>
      <p:sp>
        <p:nvSpPr>
          <p:cNvPr id="957" name="CustomShape 8"/>
          <p:cNvSpPr/>
          <p:nvPr/>
        </p:nvSpPr>
        <p:spPr>
          <a:xfrm>
            <a:off x="173880" y="209520"/>
            <a:ext cx="1509120" cy="603000"/>
          </a:xfrm>
          <a:prstGeom prst="homePlate">
            <a:avLst>
              <a:gd name="adj" fmla="val 50000"/>
            </a:avLst>
          </a:prstGeom>
          <a:solidFill>
            <a:srgbClr val="bfbfbf"/>
          </a:solidFill>
          <a:ln>
            <a:noFill/>
          </a:ln>
        </p:spPr>
      </p:sp>
    </p:spTree>
  </p:cSld>
  <p:timing>
    <p:tnLst>
      <p:par>
        <p:cTn id="94" dur="indefinite" restart="never" nodeType="tmRoot">
          <p:childTnLst>
            <p:seq>
              <p:cTn id="95"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9" name="CustomShape 1"/>
          <p:cNvSpPr/>
          <p:nvPr/>
        </p:nvSpPr>
        <p:spPr>
          <a:xfrm>
            <a:off x="531360" y="159480"/>
            <a:ext cx="8582760" cy="455760"/>
          </a:xfrm>
          <a:prstGeom prst="rect">
            <a:avLst/>
          </a:prstGeom>
          <a:noFill/>
          <a:ln>
            <a:noFill/>
          </a:ln>
        </p:spPr>
        <p:txBody>
          <a:bodyPr lIns="90000" rIns="90000" tIns="45000" bIns="45000"/>
          <a:p>
            <a:pPr>
              <a:lnSpc>
                <a:spcPct val="100000"/>
              </a:lnSpc>
            </a:pPr>
            <a:r>
              <a:rPr b="1" lang="en-GB" sz="2400">
                <a:solidFill>
                  <a:srgbClr val="002060"/>
                </a:solidFill>
                <a:latin typeface="微软雅黑"/>
                <a:ea typeface="微软雅黑"/>
              </a:rPr>
              <a:t>环境趋势</a:t>
            </a:r>
            <a:endParaRPr/>
          </a:p>
        </p:txBody>
      </p:sp>
      <p:sp>
        <p:nvSpPr>
          <p:cNvPr id="240" name="CustomShape 2"/>
          <p:cNvSpPr/>
          <p:nvPr/>
        </p:nvSpPr>
        <p:spPr>
          <a:xfrm>
            <a:off x="529920" y="509400"/>
            <a:ext cx="8061840" cy="2970360"/>
          </a:xfrm>
          <a:prstGeom prst="rect">
            <a:avLst/>
          </a:prstGeom>
          <a:noFill/>
          <a:ln>
            <a:noFill/>
          </a:ln>
        </p:spPr>
        <p:txBody>
          <a:bodyPr lIns="90000" rIns="90000" tIns="45000" bIns="45000"/>
          <a:p>
            <a:pPr>
              <a:lnSpc>
                <a:spcPct val="150000"/>
              </a:lnSpc>
              <a:buFont typeface="Wingdings" charset="2"/>
              <a:buChar char=""/>
            </a:pPr>
            <a:r>
              <a:rPr lang="en-GB">
                <a:solidFill>
                  <a:srgbClr val="000000"/>
                </a:solidFill>
                <a:latin typeface="微软雅黑"/>
                <a:ea typeface="微软雅黑"/>
              </a:rPr>
              <a:t>空气污染和水污染对政府还是老百姓来说都已经成为最为关注的问题，以前的粗放式增长模式已被证明不可持续；</a:t>
            </a:r>
            <a:endParaRPr/>
          </a:p>
          <a:p>
            <a:pPr>
              <a:lnSpc>
                <a:spcPct val="150000"/>
              </a:lnSpc>
              <a:buFont typeface="Wingdings" charset="2"/>
              <a:buChar char=""/>
            </a:pPr>
            <a:r>
              <a:rPr lang="en-GB">
                <a:solidFill>
                  <a:srgbClr val="000000"/>
                </a:solidFill>
                <a:latin typeface="微软雅黑"/>
                <a:ea typeface="微软雅黑"/>
              </a:rPr>
              <a:t>政府对环保要求监管日趋严格，标准持续提高；</a:t>
            </a:r>
            <a:endParaRPr/>
          </a:p>
          <a:p>
            <a:pPr>
              <a:lnSpc>
                <a:spcPct val="150000"/>
              </a:lnSpc>
              <a:buFont typeface="Wingdings" charset="2"/>
              <a:buChar char=""/>
            </a:pPr>
            <a:r>
              <a:rPr lang="en-GB">
                <a:solidFill>
                  <a:srgbClr val="000000"/>
                </a:solidFill>
                <a:latin typeface="微软雅黑"/>
                <a:ea typeface="微软雅黑"/>
              </a:rPr>
              <a:t>企业暴利时代终结，产品的毛利率持续下降，使用精益生产理念降低单位产品能耗成为企业生存的重要手段；</a:t>
            </a:r>
            <a:endParaRPr/>
          </a:p>
          <a:p>
            <a:pPr>
              <a:lnSpc>
                <a:spcPct val="150000"/>
              </a:lnSpc>
              <a:buFont typeface="Wingdings" charset="2"/>
              <a:buChar char=""/>
            </a:pPr>
            <a:r>
              <a:rPr lang="en-GB">
                <a:solidFill>
                  <a:srgbClr val="000000"/>
                </a:solidFill>
                <a:latin typeface="微软雅黑"/>
                <a:ea typeface="微软雅黑"/>
              </a:rPr>
              <a:t>以清洁能源和可再生能源为原材料的技术和产品日趋成熟和丰富，一次投资和运营费用及配套设施费用持续下降。</a:t>
            </a:r>
            <a:endParaRPr/>
          </a:p>
        </p:txBody>
      </p:sp>
      <p:sp>
        <p:nvSpPr>
          <p:cNvPr id="241" name="CustomShape 3"/>
          <p:cNvSpPr/>
          <p:nvPr/>
        </p:nvSpPr>
        <p:spPr>
          <a:xfrm>
            <a:off x="531360" y="3461400"/>
            <a:ext cx="8582760" cy="455760"/>
          </a:xfrm>
          <a:prstGeom prst="rect">
            <a:avLst/>
          </a:prstGeom>
          <a:noFill/>
          <a:ln>
            <a:noFill/>
          </a:ln>
        </p:spPr>
        <p:txBody>
          <a:bodyPr lIns="90000" rIns="90000" tIns="45000" bIns="45000"/>
          <a:p>
            <a:pPr>
              <a:lnSpc>
                <a:spcPct val="100000"/>
              </a:lnSpc>
            </a:pPr>
            <a:r>
              <a:rPr b="1" lang="en-GB" sz="2400">
                <a:solidFill>
                  <a:srgbClr val="002060"/>
                </a:solidFill>
                <a:latin typeface="微软雅黑"/>
                <a:ea typeface="微软雅黑"/>
              </a:rPr>
              <a:t>陕鼓动力</a:t>
            </a:r>
            <a:endParaRPr/>
          </a:p>
        </p:txBody>
      </p:sp>
      <p:sp>
        <p:nvSpPr>
          <p:cNvPr id="242" name="CustomShape 4"/>
          <p:cNvSpPr/>
          <p:nvPr/>
        </p:nvSpPr>
        <p:spPr>
          <a:xfrm>
            <a:off x="529920" y="3864600"/>
            <a:ext cx="7960320" cy="2147400"/>
          </a:xfrm>
          <a:prstGeom prst="rect">
            <a:avLst/>
          </a:prstGeom>
          <a:noFill/>
          <a:ln>
            <a:noFill/>
          </a:ln>
        </p:spPr>
        <p:txBody>
          <a:bodyPr lIns="90000" rIns="90000" tIns="45000" bIns="45000"/>
          <a:p>
            <a:pPr>
              <a:lnSpc>
                <a:spcPct val="150000"/>
              </a:lnSpc>
              <a:buFont typeface="Wingdings" charset="2"/>
              <a:buChar char=""/>
            </a:pPr>
            <a:r>
              <a:rPr lang="en-GB">
                <a:solidFill>
                  <a:srgbClr val="000000"/>
                </a:solidFill>
                <a:latin typeface="微软雅黑"/>
                <a:ea typeface="微软雅黑"/>
              </a:rPr>
              <a:t>科研院所比较注重技术的先进性，忽略投资及运营成本等方案可行性；</a:t>
            </a:r>
            <a:endParaRPr/>
          </a:p>
          <a:p>
            <a:pPr>
              <a:lnSpc>
                <a:spcPct val="150000"/>
              </a:lnSpc>
              <a:buFont typeface="Wingdings" charset="2"/>
              <a:buChar char=""/>
            </a:pPr>
            <a:r>
              <a:rPr lang="en-GB">
                <a:solidFill>
                  <a:srgbClr val="000000"/>
                </a:solidFill>
                <a:latin typeface="微软雅黑"/>
                <a:ea typeface="微软雅黑"/>
              </a:rPr>
              <a:t>节能减排技术只注重单一目标而忽略其他指标参数，如污染治理忽略能耗指标，节能技术忽略新的污染源的治理方案；</a:t>
            </a:r>
            <a:endParaRPr/>
          </a:p>
          <a:p>
            <a:pPr>
              <a:lnSpc>
                <a:spcPct val="150000"/>
              </a:lnSpc>
              <a:buFont typeface="Wingdings" charset="2"/>
              <a:buChar char=""/>
            </a:pPr>
            <a:r>
              <a:rPr lang="en-GB">
                <a:solidFill>
                  <a:srgbClr val="000000"/>
                </a:solidFill>
                <a:latin typeface="微软雅黑"/>
                <a:ea typeface="微软雅黑"/>
              </a:rPr>
              <a:t>现行企业及管理职能机构技术创新能力及意愿低下，新技术方案采用处于被动状态。</a:t>
            </a:r>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58" name="CustomShape 1"/>
          <p:cNvSpPr/>
          <p:nvPr/>
        </p:nvSpPr>
        <p:spPr>
          <a:xfrm>
            <a:off x="190440" y="1603800"/>
            <a:ext cx="8508240" cy="4053960"/>
          </a:xfrm>
          <a:prstGeom prst="rect">
            <a:avLst/>
          </a:prstGeom>
          <a:noFill/>
          <a:ln>
            <a:noFill/>
          </a:ln>
        </p:spPr>
        <p:txBody>
          <a:bodyPr lIns="90000" rIns="90000" tIns="45000" bIns="45000"/>
          <a:p>
            <a:pPr>
              <a:lnSpc>
                <a:spcPct val="100000"/>
              </a:lnSpc>
              <a:buFont typeface="Wingdings" charset="2"/>
              <a:buChar char=""/>
            </a:pPr>
            <a:r>
              <a:rPr b="1" lang="en-GB" sz="2000">
                <a:solidFill>
                  <a:srgbClr val="000000"/>
                </a:solidFill>
                <a:latin typeface="Adobe Gothic Std B"/>
                <a:ea typeface="微软雅黑"/>
              </a:rPr>
              <a:t>固废处理：</a:t>
            </a:r>
            <a:endParaRPr/>
          </a:p>
          <a:p>
            <a:pPr>
              <a:lnSpc>
                <a:spcPct val="100000"/>
              </a:lnSpc>
            </a:pPr>
            <a:r>
              <a:rPr lang="en-GB" sz="2000">
                <a:solidFill>
                  <a:srgbClr val="000000"/>
                </a:solidFill>
                <a:latin typeface="Adobe Gothic Std B"/>
                <a:ea typeface="微软雅黑"/>
              </a:rPr>
              <a:t>区域内垃圾进行标准化分类，厨余垃圾和污泥进行厌氧消化，其余垃圾由市政系统回收，节省了运输成本及土地占用。</a:t>
            </a:r>
            <a:endParaRPr/>
          </a:p>
          <a:p>
            <a:pPr>
              <a:lnSpc>
                <a:spcPct val="100000"/>
              </a:lnSpc>
              <a:buFont typeface="Wingdings" charset="2"/>
              <a:buChar char=""/>
            </a:pPr>
            <a:r>
              <a:rPr b="1" lang="en-GB" sz="2000">
                <a:solidFill>
                  <a:srgbClr val="000000"/>
                </a:solidFill>
                <a:latin typeface="Adobe Gothic Std B"/>
                <a:ea typeface="微软雅黑"/>
              </a:rPr>
              <a:t>土地集约：</a:t>
            </a:r>
            <a:endParaRPr/>
          </a:p>
          <a:p>
            <a:pPr>
              <a:lnSpc>
                <a:spcPct val="100000"/>
              </a:lnSpc>
            </a:pPr>
            <a:r>
              <a:rPr lang="en-GB" sz="2000">
                <a:solidFill>
                  <a:srgbClr val="000000"/>
                </a:solidFill>
                <a:latin typeface="Adobe Gothic Std B"/>
                <a:ea typeface="微软雅黑"/>
              </a:rPr>
              <a:t>燃煤锅炉搬迁，在污水处理厂地址建立燃气锅炉，能量岛内控制系统、实验装置等公辅设施实现共用，节约土地约</a:t>
            </a:r>
            <a:r>
              <a:rPr lang="en-GB" sz="2000">
                <a:solidFill>
                  <a:srgbClr val="000000"/>
                </a:solidFill>
                <a:latin typeface="Adobe Gothic Std B"/>
                <a:ea typeface="微软雅黑"/>
              </a:rPr>
              <a:t>1500</a:t>
            </a:r>
            <a:r>
              <a:rPr lang="en-GB" sz="2000">
                <a:solidFill>
                  <a:srgbClr val="000000"/>
                </a:solidFill>
                <a:latin typeface="Adobe Gothic Std B"/>
                <a:ea typeface="微软雅黑"/>
              </a:rPr>
              <a:t>平方米。</a:t>
            </a:r>
            <a:endParaRPr/>
          </a:p>
          <a:p>
            <a:pPr>
              <a:lnSpc>
                <a:spcPct val="100000"/>
              </a:lnSpc>
              <a:buFont typeface="Wingdings" charset="2"/>
              <a:buChar char=""/>
            </a:pPr>
            <a:r>
              <a:rPr b="1" lang="en-GB" sz="2000">
                <a:solidFill>
                  <a:srgbClr val="000000"/>
                </a:solidFill>
                <a:latin typeface="Adobe Gothic Std B"/>
                <a:ea typeface="微软雅黑"/>
              </a:rPr>
              <a:t>人力资源：</a:t>
            </a:r>
            <a:endParaRPr/>
          </a:p>
          <a:p>
            <a:pPr>
              <a:lnSpc>
                <a:spcPct val="100000"/>
              </a:lnSpc>
            </a:pPr>
            <a:r>
              <a:rPr lang="en-GB" sz="2000">
                <a:solidFill>
                  <a:srgbClr val="000000"/>
                </a:solidFill>
                <a:latin typeface="Adobe Gothic Std B"/>
                <a:ea typeface="微软雅黑"/>
              </a:rPr>
              <a:t>节省管理人员</a:t>
            </a:r>
            <a:r>
              <a:rPr lang="en-GB" sz="2000">
                <a:solidFill>
                  <a:srgbClr val="000000"/>
                </a:solidFill>
                <a:latin typeface="Adobe Gothic Std B"/>
                <a:ea typeface="微软雅黑"/>
              </a:rPr>
              <a:t>2-3</a:t>
            </a:r>
            <a:r>
              <a:rPr lang="en-GB" sz="2000">
                <a:solidFill>
                  <a:srgbClr val="000000"/>
                </a:solidFill>
                <a:latin typeface="Adobe Gothic Std B"/>
                <a:ea typeface="微软雅黑"/>
              </a:rPr>
              <a:t>人。</a:t>
            </a:r>
            <a:endParaRPr/>
          </a:p>
          <a:p>
            <a:pPr>
              <a:lnSpc>
                <a:spcPct val="100000"/>
              </a:lnSpc>
              <a:buFont typeface="Wingdings" charset="2"/>
              <a:buChar char=""/>
            </a:pPr>
            <a:r>
              <a:rPr b="1" lang="en-GB" sz="2000">
                <a:solidFill>
                  <a:srgbClr val="000000"/>
                </a:solidFill>
                <a:latin typeface="Adobe Gothic Std B"/>
                <a:ea typeface="微软雅黑"/>
              </a:rPr>
              <a:t>智能选型及管理软件：</a:t>
            </a:r>
            <a:endParaRPr/>
          </a:p>
          <a:p>
            <a:pPr>
              <a:lnSpc>
                <a:spcPct val="100000"/>
              </a:lnSpc>
            </a:pPr>
            <a:r>
              <a:rPr lang="en-GB" sz="2000">
                <a:solidFill>
                  <a:srgbClr val="000000"/>
                </a:solidFill>
                <a:latin typeface="Adobe Gothic Std B"/>
                <a:ea typeface="微软雅黑"/>
              </a:rPr>
              <a:t>购买智能选型及管理软件平台，并进行二次开发，优化系统配置，提高无人值守率，实现代王区域内部地下管网的状态监测。</a:t>
            </a:r>
            <a:endParaRPr/>
          </a:p>
          <a:p>
            <a:pPr>
              <a:lnSpc>
                <a:spcPct val="100000"/>
              </a:lnSpc>
              <a:buFont typeface="Wingdings" charset="2"/>
              <a:buChar char=""/>
            </a:pPr>
            <a:r>
              <a:rPr b="1" lang="en-GB" sz="2000">
                <a:solidFill>
                  <a:srgbClr val="000000"/>
                </a:solidFill>
                <a:latin typeface="微软雅黑"/>
                <a:ea typeface="微软雅黑"/>
              </a:rPr>
              <a:t>蓄能：</a:t>
            </a:r>
            <a:endParaRPr/>
          </a:p>
          <a:p>
            <a:pPr>
              <a:lnSpc>
                <a:spcPct val="100000"/>
              </a:lnSpc>
            </a:pPr>
            <a:r>
              <a:rPr lang="en-GB" sz="2000">
                <a:solidFill>
                  <a:srgbClr val="000000"/>
                </a:solidFill>
                <a:latin typeface="微软雅黑"/>
                <a:ea typeface="微软雅黑"/>
              </a:rPr>
              <a:t>拟采用蓄冷、蓄热及</a:t>
            </a:r>
            <a:r>
              <a:rPr lang="en-GB" sz="2000">
                <a:solidFill>
                  <a:srgbClr val="000000"/>
                </a:solidFill>
                <a:latin typeface="微软雅黑"/>
                <a:ea typeface="微软雅黑"/>
              </a:rPr>
              <a:t>LNG</a:t>
            </a:r>
            <a:r>
              <a:rPr lang="en-GB" sz="2000">
                <a:solidFill>
                  <a:srgbClr val="000000"/>
                </a:solidFill>
                <a:latin typeface="微软雅黑"/>
                <a:ea typeface="微软雅黑"/>
              </a:rPr>
              <a:t>储罐</a:t>
            </a:r>
            <a:endParaRPr/>
          </a:p>
        </p:txBody>
      </p:sp>
      <p:sp>
        <p:nvSpPr>
          <p:cNvPr id="959" name="CustomShape 2"/>
          <p:cNvSpPr/>
          <p:nvPr/>
        </p:nvSpPr>
        <p:spPr>
          <a:xfrm>
            <a:off x="177120" y="990000"/>
            <a:ext cx="1764360" cy="455760"/>
          </a:xfrm>
          <a:prstGeom prst="rect">
            <a:avLst/>
          </a:prstGeom>
          <a:noFill/>
          <a:ln>
            <a:noFill/>
          </a:ln>
        </p:spPr>
        <p:txBody>
          <a:bodyPr wrap="none" lIns="90000" rIns="90000" tIns="45000" bIns="45000"/>
          <a:p>
            <a:pPr>
              <a:lnSpc>
                <a:spcPct val="100000"/>
              </a:lnSpc>
            </a:pPr>
            <a:r>
              <a:rPr b="1" lang="en-GB" sz="2400">
                <a:solidFill>
                  <a:srgbClr val="002060"/>
                </a:solidFill>
                <a:latin typeface="微软雅黑"/>
                <a:ea typeface="微软雅黑"/>
              </a:rPr>
              <a:t>拟实施内容</a:t>
            </a:r>
            <a:endParaRPr/>
          </a:p>
        </p:txBody>
      </p:sp>
      <p:sp>
        <p:nvSpPr>
          <p:cNvPr id="960" name="CustomShape 3"/>
          <p:cNvSpPr/>
          <p:nvPr/>
        </p:nvSpPr>
        <p:spPr>
          <a:xfrm>
            <a:off x="1373040" y="216360"/>
            <a:ext cx="1509120" cy="603000"/>
          </a:xfrm>
          <a:prstGeom prst="chevron">
            <a:avLst>
              <a:gd name="adj" fmla="val 50000"/>
            </a:avLst>
          </a:prstGeom>
          <a:solidFill>
            <a:srgbClr val="bfbfbf"/>
          </a:solidFill>
          <a:ln>
            <a:noFill/>
          </a:ln>
        </p:spPr>
      </p:sp>
      <p:sp>
        <p:nvSpPr>
          <p:cNvPr id="961" name="CustomShape 4"/>
          <p:cNvSpPr/>
          <p:nvPr/>
        </p:nvSpPr>
        <p:spPr>
          <a:xfrm>
            <a:off x="2585520" y="222840"/>
            <a:ext cx="1509120" cy="603000"/>
          </a:xfrm>
          <a:prstGeom prst="chevron">
            <a:avLst>
              <a:gd name="adj" fmla="val 50000"/>
            </a:avLst>
          </a:prstGeom>
          <a:solidFill>
            <a:srgbClr val="bfbfbf"/>
          </a:solidFill>
          <a:ln>
            <a:noFill/>
          </a:ln>
        </p:spPr>
      </p:sp>
      <p:sp>
        <p:nvSpPr>
          <p:cNvPr id="962" name="CustomShape 5"/>
          <p:cNvSpPr/>
          <p:nvPr/>
        </p:nvSpPr>
        <p:spPr>
          <a:xfrm>
            <a:off x="3785400" y="201960"/>
            <a:ext cx="1509120" cy="603000"/>
          </a:xfrm>
          <a:prstGeom prst="chevron">
            <a:avLst>
              <a:gd name="adj" fmla="val 50000"/>
            </a:avLst>
          </a:prstGeom>
          <a:solidFill>
            <a:srgbClr val="bfbfbf"/>
          </a:solidFill>
          <a:ln>
            <a:noFill/>
          </a:ln>
        </p:spPr>
      </p:sp>
      <p:sp>
        <p:nvSpPr>
          <p:cNvPr id="963" name="CustomShape 6"/>
          <p:cNvSpPr/>
          <p:nvPr/>
        </p:nvSpPr>
        <p:spPr>
          <a:xfrm>
            <a:off x="4987080" y="201960"/>
            <a:ext cx="1509120" cy="603000"/>
          </a:xfrm>
          <a:prstGeom prst="chevron">
            <a:avLst>
              <a:gd name="adj" fmla="val 50000"/>
            </a:avLst>
          </a:prstGeom>
          <a:solidFill>
            <a:srgbClr val="bfbfbf"/>
          </a:solidFill>
          <a:ln>
            <a:noFill/>
          </a:ln>
        </p:spPr>
      </p:sp>
      <p:sp>
        <p:nvSpPr>
          <p:cNvPr id="964" name="CustomShape 7"/>
          <p:cNvSpPr/>
          <p:nvPr/>
        </p:nvSpPr>
        <p:spPr>
          <a:xfrm>
            <a:off x="7408080" y="222840"/>
            <a:ext cx="1509120" cy="603000"/>
          </a:xfrm>
          <a:prstGeom prst="chevron">
            <a:avLst>
              <a:gd name="adj" fmla="val 50000"/>
            </a:avLst>
          </a:prstGeom>
          <a:solidFill>
            <a:srgbClr val="bfbfbf"/>
          </a:solidFill>
          <a:ln>
            <a:noFill/>
          </a:ln>
        </p:spPr>
      </p:sp>
      <p:sp>
        <p:nvSpPr>
          <p:cNvPr id="965" name="CustomShape 8"/>
          <p:cNvSpPr/>
          <p:nvPr/>
        </p:nvSpPr>
        <p:spPr>
          <a:xfrm>
            <a:off x="173880" y="209520"/>
            <a:ext cx="1509120" cy="603000"/>
          </a:xfrm>
          <a:prstGeom prst="homePlate">
            <a:avLst>
              <a:gd name="adj" fmla="val 50000"/>
            </a:avLst>
          </a:prstGeom>
          <a:solidFill>
            <a:srgbClr val="bfbfbf"/>
          </a:solidFill>
          <a:ln>
            <a:noFill/>
          </a:ln>
        </p:spPr>
      </p:sp>
    </p:spTree>
  </p:cSld>
  <p:timing>
    <p:tnLst>
      <p:par>
        <p:cTn id="96" dur="indefinite" restart="never" nodeType="tmRoot">
          <p:childTnLst>
            <p:seq>
              <p:cTn id="97"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66" name="CustomShape 1"/>
          <p:cNvSpPr/>
          <p:nvPr/>
        </p:nvSpPr>
        <p:spPr>
          <a:xfrm>
            <a:off x="267840" y="1556280"/>
            <a:ext cx="8228880" cy="4661280"/>
          </a:xfrm>
          <a:prstGeom prst="rect">
            <a:avLst/>
          </a:prstGeom>
          <a:noFill/>
          <a:ln>
            <a:noFill/>
          </a:ln>
        </p:spPr>
        <p:txBody>
          <a:bodyPr lIns="90000" rIns="90000" tIns="45000" bIns="45000"/>
          <a:p>
            <a:pPr>
              <a:lnSpc>
                <a:spcPct val="150000"/>
              </a:lnSpc>
              <a:buFont typeface="Wingdings" charset="2"/>
              <a:buChar char=""/>
            </a:pPr>
            <a:r>
              <a:rPr b="1" lang="en-GB" sz="2000">
                <a:solidFill>
                  <a:srgbClr val="000000"/>
                </a:solidFill>
                <a:latin typeface="微软雅黑"/>
                <a:ea typeface="微软雅黑"/>
              </a:rPr>
              <a:t>生物质能源：</a:t>
            </a:r>
            <a:endParaRPr/>
          </a:p>
          <a:p>
            <a:pPr>
              <a:lnSpc>
                <a:spcPct val="150000"/>
              </a:lnSpc>
            </a:pPr>
            <a:r>
              <a:rPr lang="en-GB" sz="2000">
                <a:solidFill>
                  <a:srgbClr val="000000"/>
                </a:solidFill>
                <a:latin typeface="微软雅黑"/>
                <a:ea typeface="微软雅黑"/>
              </a:rPr>
              <a:t>原料来源有限，本次不宜采用</a:t>
            </a:r>
            <a:endParaRPr/>
          </a:p>
          <a:p>
            <a:pPr>
              <a:lnSpc>
                <a:spcPct val="150000"/>
              </a:lnSpc>
              <a:buFont typeface="Wingdings" charset="2"/>
              <a:buChar char=""/>
            </a:pPr>
            <a:r>
              <a:rPr b="1" lang="en-GB" sz="2000">
                <a:solidFill>
                  <a:srgbClr val="000000"/>
                </a:solidFill>
                <a:latin typeface="微软雅黑"/>
                <a:ea typeface="微软雅黑"/>
              </a:rPr>
              <a:t>风力发电：</a:t>
            </a:r>
            <a:endParaRPr/>
          </a:p>
          <a:p>
            <a:pPr>
              <a:lnSpc>
                <a:spcPct val="150000"/>
              </a:lnSpc>
            </a:pPr>
            <a:r>
              <a:rPr lang="en-GB" sz="2000">
                <a:solidFill>
                  <a:srgbClr val="000000"/>
                </a:solidFill>
                <a:latin typeface="微软雅黑"/>
                <a:ea typeface="微软雅黑"/>
              </a:rPr>
              <a:t>唯一的可能应用方式是风光互补路灯</a:t>
            </a:r>
            <a:endParaRPr/>
          </a:p>
          <a:p>
            <a:pPr>
              <a:lnSpc>
                <a:spcPct val="150000"/>
              </a:lnSpc>
              <a:buFont typeface="Wingdings" charset="2"/>
              <a:buChar char=""/>
            </a:pPr>
            <a:r>
              <a:rPr b="1" lang="en-GB" sz="2000">
                <a:solidFill>
                  <a:srgbClr val="000000"/>
                </a:solidFill>
                <a:latin typeface="微软雅黑"/>
                <a:ea typeface="微软雅黑"/>
              </a:rPr>
              <a:t>地热热泵：</a:t>
            </a:r>
            <a:endParaRPr/>
          </a:p>
          <a:p>
            <a:pPr>
              <a:lnSpc>
                <a:spcPct val="150000"/>
              </a:lnSpc>
            </a:pPr>
            <a:r>
              <a:rPr lang="en-GB" sz="2000">
                <a:solidFill>
                  <a:srgbClr val="000000"/>
                </a:solidFill>
                <a:latin typeface="微软雅黑"/>
                <a:ea typeface="微软雅黑"/>
              </a:rPr>
              <a:t>在政策允许情况下考虑使用</a:t>
            </a:r>
            <a:endParaRPr/>
          </a:p>
          <a:p>
            <a:pPr>
              <a:lnSpc>
                <a:spcPct val="150000"/>
              </a:lnSpc>
              <a:buFont typeface="Wingdings" charset="2"/>
              <a:buChar char=""/>
            </a:pPr>
            <a:r>
              <a:rPr b="1" lang="en-GB" sz="2000">
                <a:solidFill>
                  <a:srgbClr val="000000"/>
                </a:solidFill>
                <a:latin typeface="微软雅黑"/>
                <a:ea typeface="微软雅黑"/>
              </a:rPr>
              <a:t>原生水水源热泵：</a:t>
            </a:r>
            <a:endParaRPr/>
          </a:p>
          <a:p>
            <a:pPr>
              <a:lnSpc>
                <a:spcPct val="150000"/>
              </a:lnSpc>
            </a:pPr>
            <a:r>
              <a:rPr lang="en-GB" sz="2000">
                <a:solidFill>
                  <a:srgbClr val="000000"/>
                </a:solidFill>
                <a:latin typeface="微软雅黑"/>
                <a:ea typeface="微软雅黑"/>
              </a:rPr>
              <a:t>附近无河流，暂不考虑</a:t>
            </a:r>
            <a:endParaRPr/>
          </a:p>
          <a:p>
            <a:pPr>
              <a:lnSpc>
                <a:spcPct val="150000"/>
              </a:lnSpc>
              <a:buFont typeface="Wingdings" charset="2"/>
              <a:buChar char=""/>
            </a:pPr>
            <a:r>
              <a:rPr b="1" lang="en-GB" sz="2000">
                <a:solidFill>
                  <a:srgbClr val="000000"/>
                </a:solidFill>
                <a:latin typeface="微软雅黑"/>
                <a:ea typeface="微软雅黑"/>
              </a:rPr>
              <a:t>绿标建筑：</a:t>
            </a:r>
            <a:endParaRPr/>
          </a:p>
          <a:p>
            <a:pPr>
              <a:lnSpc>
                <a:spcPct val="150000"/>
              </a:lnSpc>
            </a:pPr>
            <a:r>
              <a:rPr lang="en-GB" sz="2000">
                <a:solidFill>
                  <a:srgbClr val="000000"/>
                </a:solidFill>
                <a:latin typeface="微软雅黑"/>
                <a:ea typeface="微软雅黑"/>
              </a:rPr>
              <a:t>需进一步调研了解</a:t>
            </a:r>
            <a:endParaRPr/>
          </a:p>
        </p:txBody>
      </p:sp>
      <p:sp>
        <p:nvSpPr>
          <p:cNvPr id="967" name="CustomShape 2"/>
          <p:cNvSpPr/>
          <p:nvPr/>
        </p:nvSpPr>
        <p:spPr>
          <a:xfrm>
            <a:off x="240120" y="1053000"/>
            <a:ext cx="1764360" cy="455760"/>
          </a:xfrm>
          <a:prstGeom prst="rect">
            <a:avLst/>
          </a:prstGeom>
          <a:noFill/>
          <a:ln>
            <a:noFill/>
          </a:ln>
        </p:spPr>
        <p:txBody>
          <a:bodyPr wrap="none" lIns="90000" rIns="90000" tIns="45000" bIns="45000"/>
          <a:p>
            <a:pPr>
              <a:lnSpc>
                <a:spcPct val="100000"/>
              </a:lnSpc>
            </a:pPr>
            <a:r>
              <a:rPr b="1" lang="en-GB" sz="2400">
                <a:solidFill>
                  <a:srgbClr val="002060"/>
                </a:solidFill>
                <a:latin typeface="微软雅黑"/>
                <a:ea typeface="微软雅黑"/>
              </a:rPr>
              <a:t>未实施内容</a:t>
            </a:r>
            <a:endParaRPr/>
          </a:p>
        </p:txBody>
      </p:sp>
      <p:sp>
        <p:nvSpPr>
          <p:cNvPr id="968" name="CustomShape 3"/>
          <p:cNvSpPr/>
          <p:nvPr/>
        </p:nvSpPr>
        <p:spPr>
          <a:xfrm>
            <a:off x="1373040" y="216360"/>
            <a:ext cx="1509120" cy="603000"/>
          </a:xfrm>
          <a:prstGeom prst="chevron">
            <a:avLst>
              <a:gd name="adj" fmla="val 50000"/>
            </a:avLst>
          </a:prstGeom>
          <a:solidFill>
            <a:srgbClr val="bfbfbf"/>
          </a:solidFill>
          <a:ln>
            <a:noFill/>
          </a:ln>
        </p:spPr>
      </p:sp>
      <p:sp>
        <p:nvSpPr>
          <p:cNvPr id="969" name="CustomShape 4"/>
          <p:cNvSpPr/>
          <p:nvPr/>
        </p:nvSpPr>
        <p:spPr>
          <a:xfrm>
            <a:off x="2585520" y="222840"/>
            <a:ext cx="1509120" cy="603000"/>
          </a:xfrm>
          <a:prstGeom prst="chevron">
            <a:avLst>
              <a:gd name="adj" fmla="val 50000"/>
            </a:avLst>
          </a:prstGeom>
          <a:solidFill>
            <a:srgbClr val="bfbfbf"/>
          </a:solidFill>
          <a:ln>
            <a:noFill/>
          </a:ln>
        </p:spPr>
      </p:sp>
      <p:sp>
        <p:nvSpPr>
          <p:cNvPr id="970" name="CustomShape 5"/>
          <p:cNvSpPr/>
          <p:nvPr/>
        </p:nvSpPr>
        <p:spPr>
          <a:xfrm>
            <a:off x="3785400" y="201960"/>
            <a:ext cx="1509120" cy="603000"/>
          </a:xfrm>
          <a:prstGeom prst="chevron">
            <a:avLst>
              <a:gd name="adj" fmla="val 50000"/>
            </a:avLst>
          </a:prstGeom>
          <a:solidFill>
            <a:srgbClr val="bfbfbf"/>
          </a:solidFill>
          <a:ln>
            <a:noFill/>
          </a:ln>
        </p:spPr>
      </p:sp>
      <p:sp>
        <p:nvSpPr>
          <p:cNvPr id="971" name="CustomShape 6"/>
          <p:cNvSpPr/>
          <p:nvPr/>
        </p:nvSpPr>
        <p:spPr>
          <a:xfrm>
            <a:off x="4987080" y="201960"/>
            <a:ext cx="1509120" cy="603000"/>
          </a:xfrm>
          <a:prstGeom prst="chevron">
            <a:avLst>
              <a:gd name="adj" fmla="val 50000"/>
            </a:avLst>
          </a:prstGeom>
          <a:solidFill>
            <a:srgbClr val="bfbfbf"/>
          </a:solidFill>
          <a:ln>
            <a:noFill/>
          </a:ln>
        </p:spPr>
      </p:sp>
      <p:sp>
        <p:nvSpPr>
          <p:cNvPr id="972" name="CustomShape 7"/>
          <p:cNvSpPr/>
          <p:nvPr/>
        </p:nvSpPr>
        <p:spPr>
          <a:xfrm>
            <a:off x="7408080" y="222840"/>
            <a:ext cx="1509120" cy="603000"/>
          </a:xfrm>
          <a:prstGeom prst="chevron">
            <a:avLst>
              <a:gd name="adj" fmla="val 50000"/>
            </a:avLst>
          </a:prstGeom>
          <a:solidFill>
            <a:srgbClr val="bfbfbf"/>
          </a:solidFill>
          <a:ln>
            <a:noFill/>
          </a:ln>
        </p:spPr>
      </p:sp>
      <p:sp>
        <p:nvSpPr>
          <p:cNvPr id="973" name="CustomShape 8"/>
          <p:cNvSpPr/>
          <p:nvPr/>
        </p:nvSpPr>
        <p:spPr>
          <a:xfrm>
            <a:off x="173880" y="209520"/>
            <a:ext cx="1509120" cy="603000"/>
          </a:xfrm>
          <a:prstGeom prst="homePlate">
            <a:avLst>
              <a:gd name="adj" fmla="val 50000"/>
            </a:avLst>
          </a:prstGeom>
          <a:solidFill>
            <a:srgbClr val="bfbfbf"/>
          </a:solidFill>
          <a:ln>
            <a:noFill/>
          </a:ln>
        </p:spPr>
      </p:sp>
    </p:spTree>
  </p:cSld>
  <p:timing>
    <p:tnLst>
      <p:par>
        <p:cTn id="98" dur="indefinite" restart="never" nodeType="tmRoot">
          <p:childTnLst>
            <p:seq>
              <p:cTn id="99"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74" name="CustomShape 1"/>
          <p:cNvSpPr/>
          <p:nvPr/>
        </p:nvSpPr>
        <p:spPr>
          <a:xfrm>
            <a:off x="1373040" y="216360"/>
            <a:ext cx="1509120" cy="603000"/>
          </a:xfrm>
          <a:prstGeom prst="chevron">
            <a:avLst>
              <a:gd name="adj" fmla="val 50000"/>
            </a:avLst>
          </a:prstGeom>
          <a:solidFill>
            <a:srgbClr val="bfbfbf"/>
          </a:solidFill>
          <a:ln>
            <a:noFill/>
          </a:ln>
        </p:spPr>
      </p:sp>
      <p:sp>
        <p:nvSpPr>
          <p:cNvPr id="975" name="CustomShape 2"/>
          <p:cNvSpPr/>
          <p:nvPr/>
        </p:nvSpPr>
        <p:spPr>
          <a:xfrm>
            <a:off x="2585520" y="222840"/>
            <a:ext cx="1509120" cy="603000"/>
          </a:xfrm>
          <a:prstGeom prst="chevron">
            <a:avLst>
              <a:gd name="adj" fmla="val 50000"/>
            </a:avLst>
          </a:prstGeom>
          <a:solidFill>
            <a:srgbClr val="bfbfbf"/>
          </a:solidFill>
          <a:ln>
            <a:noFill/>
          </a:ln>
        </p:spPr>
      </p:sp>
      <p:sp>
        <p:nvSpPr>
          <p:cNvPr id="976" name="CustomShape 3"/>
          <p:cNvSpPr/>
          <p:nvPr/>
        </p:nvSpPr>
        <p:spPr>
          <a:xfrm>
            <a:off x="3785400" y="201960"/>
            <a:ext cx="1509120" cy="603000"/>
          </a:xfrm>
          <a:prstGeom prst="chevron">
            <a:avLst>
              <a:gd name="adj" fmla="val 50000"/>
            </a:avLst>
          </a:prstGeom>
          <a:solidFill>
            <a:srgbClr val="bfbfbf"/>
          </a:solidFill>
          <a:ln>
            <a:noFill/>
          </a:ln>
        </p:spPr>
      </p:sp>
      <p:sp>
        <p:nvSpPr>
          <p:cNvPr id="977" name="CustomShape 4"/>
          <p:cNvSpPr/>
          <p:nvPr/>
        </p:nvSpPr>
        <p:spPr>
          <a:xfrm>
            <a:off x="4987080" y="216360"/>
            <a:ext cx="1509120" cy="603000"/>
          </a:xfrm>
          <a:prstGeom prst="chevron">
            <a:avLst>
              <a:gd name="adj" fmla="val 50000"/>
            </a:avLst>
          </a:prstGeom>
          <a:solidFill>
            <a:srgbClr val="bfbfbf"/>
          </a:solidFill>
          <a:ln>
            <a:noFill/>
          </a:ln>
        </p:spPr>
      </p:sp>
      <p:sp>
        <p:nvSpPr>
          <p:cNvPr id="978" name="CustomShape 5"/>
          <p:cNvSpPr/>
          <p:nvPr/>
        </p:nvSpPr>
        <p:spPr>
          <a:xfrm>
            <a:off x="7408080" y="222840"/>
            <a:ext cx="1509120" cy="603000"/>
          </a:xfrm>
          <a:prstGeom prst="chevron">
            <a:avLst>
              <a:gd name="adj" fmla="val 50000"/>
            </a:avLst>
          </a:prstGeom>
          <a:solidFill>
            <a:srgbClr val="bfbfbf"/>
          </a:solidFill>
          <a:ln>
            <a:noFill/>
          </a:ln>
        </p:spPr>
      </p:sp>
      <p:sp>
        <p:nvSpPr>
          <p:cNvPr id="979" name="CustomShape 6"/>
          <p:cNvSpPr/>
          <p:nvPr/>
        </p:nvSpPr>
        <p:spPr>
          <a:xfrm>
            <a:off x="173880" y="209520"/>
            <a:ext cx="1509120" cy="603000"/>
          </a:xfrm>
          <a:prstGeom prst="homePlate">
            <a:avLst>
              <a:gd name="adj" fmla="val 50000"/>
            </a:avLst>
          </a:prstGeom>
          <a:solidFill>
            <a:srgbClr val="bfbfbf"/>
          </a:solidFill>
          <a:ln>
            <a:noFill/>
          </a:ln>
        </p:spPr>
      </p:sp>
      <p:graphicFrame>
        <p:nvGraphicFramePr>
          <p:cNvPr id="980" name="Table 7"/>
          <p:cNvGraphicFramePr/>
          <p:nvPr/>
        </p:nvGraphicFramePr>
        <p:xfrm>
          <a:off x="206280" y="1360080"/>
          <a:ext cx="8559720" cy="6471360"/>
        </p:xfrm>
        <a:graphic>
          <a:graphicData uri="http://schemas.openxmlformats.org/drawingml/2006/table">
            <a:tbl>
              <a:tblPr/>
              <a:tblGrid>
                <a:gridCol w="814680"/>
                <a:gridCol w="2202480"/>
                <a:gridCol w="2581200"/>
                <a:gridCol w="2961720"/>
              </a:tblGrid>
              <a:tr h="571320">
                <a:tc>
                  <a:txBody>
                    <a:bodyPr/>
                    <a:p>
                      <a:pPr algn="ctr">
                        <a:lnSpc>
                          <a:spcPct val="100000"/>
                        </a:lnSpc>
                      </a:pPr>
                      <a:r>
                        <a:rPr b="1" lang="en-GB" sz="1600">
                          <a:solidFill>
                            <a:srgbClr val="000000"/>
                          </a:solidFill>
                          <a:latin typeface="微软雅黑"/>
                          <a:ea typeface="微软雅黑"/>
                        </a:rPr>
                        <a:t>序号</a:t>
                      </a:r>
                      <a:endParaRPr/>
                    </a:p>
                  </a:txBody>
                  <a:tcPr/>
                </a:tc>
                <a:tc>
                  <a:txBody>
                    <a:bodyPr/>
                    <a:p>
                      <a:pPr algn="ctr">
                        <a:lnSpc>
                          <a:spcPct val="100000"/>
                        </a:lnSpc>
                      </a:pPr>
                      <a:r>
                        <a:rPr b="1" lang="en-GB" sz="1600">
                          <a:solidFill>
                            <a:srgbClr val="000000"/>
                          </a:solidFill>
                          <a:latin typeface="微软雅黑"/>
                          <a:ea typeface="微软雅黑"/>
                        </a:rPr>
                        <a:t>名称与造价</a:t>
                      </a:r>
                      <a:endParaRPr/>
                    </a:p>
                  </a:txBody>
                  <a:tcPr/>
                </a:tc>
                <a:tc>
                  <a:txBody>
                    <a:bodyPr/>
                    <a:p>
                      <a:pPr algn="ctr">
                        <a:lnSpc>
                          <a:spcPct val="100000"/>
                        </a:lnSpc>
                      </a:pPr>
                      <a:r>
                        <a:rPr b="1" lang="en-GB" sz="1600">
                          <a:solidFill>
                            <a:srgbClr val="000000"/>
                          </a:solidFill>
                          <a:latin typeface="微软雅黑"/>
                          <a:ea typeface="微软雅黑"/>
                        </a:rPr>
                        <a:t>造价（</a:t>
                      </a:r>
                      <a:r>
                        <a:rPr b="1" lang="en-GB" sz="1600">
                          <a:solidFill>
                            <a:srgbClr val="000000"/>
                          </a:solidFill>
                          <a:latin typeface="微软雅黑"/>
                          <a:ea typeface="微软雅黑"/>
                        </a:rPr>
                        <a:t>10000 RMB</a:t>
                      </a:r>
                      <a:r>
                        <a:rPr b="1" lang="en-GB" sz="1600">
                          <a:solidFill>
                            <a:srgbClr val="000000"/>
                          </a:solidFill>
                          <a:latin typeface="微软雅黑"/>
                          <a:ea typeface="微软雅黑"/>
                        </a:rPr>
                        <a:t>）</a:t>
                      </a:r>
                      <a:endParaRPr/>
                    </a:p>
                  </a:txBody>
                  <a:tcPr/>
                </a:tc>
                <a:tc>
                  <a:txBody>
                    <a:bodyPr/>
                    <a:p>
                      <a:pPr algn="ctr">
                        <a:lnSpc>
                          <a:spcPct val="100000"/>
                        </a:lnSpc>
                      </a:pPr>
                      <a:r>
                        <a:rPr b="1" lang="en-GB" sz="1600">
                          <a:solidFill>
                            <a:srgbClr val="000000"/>
                          </a:solidFill>
                          <a:latin typeface="微软雅黑"/>
                          <a:ea typeface="微软雅黑"/>
                        </a:rPr>
                        <a:t>Indicators (capacity)</a:t>
                      </a:r>
                      <a:endParaRPr/>
                    </a:p>
                  </a:txBody>
                  <a:tcPr/>
                </a:tc>
              </a:tr>
              <a:tr h="617760">
                <a:tc>
                  <a:txBody>
                    <a:bodyPr/>
                    <a:p>
                      <a:pPr algn="ctr">
                        <a:lnSpc>
                          <a:spcPct val="100000"/>
                        </a:lnSpc>
                      </a:pPr>
                      <a:r>
                        <a:rPr lang="en-GB" sz="1600">
                          <a:solidFill>
                            <a:srgbClr val="000000"/>
                          </a:solidFill>
                          <a:latin typeface="微软雅黑"/>
                          <a:ea typeface="微软雅黑"/>
                        </a:rPr>
                        <a:t>1</a:t>
                      </a:r>
                      <a:endParaRPr/>
                    </a:p>
                  </a:txBody>
                  <a:tcPr/>
                </a:tc>
                <a:tc>
                  <a:txBody>
                    <a:bodyPr/>
                    <a:p>
                      <a:pPr>
                        <a:lnSpc>
                          <a:spcPct val="100000"/>
                        </a:lnSpc>
                      </a:pPr>
                      <a:r>
                        <a:rPr lang="en-GB" sz="1600">
                          <a:solidFill>
                            <a:srgbClr val="000000"/>
                          </a:solidFill>
                          <a:latin typeface="微软雅黑"/>
                          <a:ea typeface="微软雅黑"/>
                        </a:rPr>
                        <a:t>GSHP</a:t>
                      </a:r>
                      <a:endParaRPr/>
                    </a:p>
                  </a:txBody>
                  <a:tcPr/>
                </a:tc>
                <a:tc>
                  <a:txBody>
                    <a:bodyPr/>
                    <a:p>
                      <a:pPr algn="ctr">
                        <a:lnSpc>
                          <a:spcPct val="100000"/>
                        </a:lnSpc>
                      </a:pPr>
                      <a:r>
                        <a:rPr lang="en-GB" sz="1600">
                          <a:solidFill>
                            <a:srgbClr val="000000"/>
                          </a:solidFill>
                          <a:latin typeface="微软雅黑"/>
                          <a:ea typeface="微软雅黑"/>
                        </a:rPr>
                        <a:t>360</a:t>
                      </a:r>
                      <a:endParaRPr/>
                    </a:p>
                  </a:txBody>
                  <a:tcPr/>
                </a:tc>
                <a:tc>
                  <a:txBody>
                    <a:bodyPr/>
                    <a:p>
                      <a:pPr>
                        <a:lnSpc>
                          <a:spcPct val="100000"/>
                        </a:lnSpc>
                      </a:pPr>
                      <a:r>
                        <a:rPr lang="en-GB" sz="1600">
                          <a:solidFill>
                            <a:srgbClr val="000000"/>
                          </a:solidFill>
                          <a:latin typeface="微软雅黑"/>
                          <a:ea typeface="微软雅黑"/>
                        </a:rPr>
                        <a:t>Heat/cooling 12000</a:t>
                      </a:r>
                      <a:r>
                        <a:rPr lang="en-GB" sz="1600">
                          <a:solidFill>
                            <a:srgbClr val="000000"/>
                          </a:solidFill>
                          <a:latin typeface="微软雅黑"/>
                          <a:ea typeface="微软雅黑"/>
                        </a:rPr>
                        <a:t>㎡（</a:t>
                      </a:r>
                      <a:r>
                        <a:rPr lang="en-GB" sz="1600">
                          <a:solidFill>
                            <a:srgbClr val="000000"/>
                          </a:solidFill>
                          <a:latin typeface="微软雅黑"/>
                          <a:ea typeface="微软雅黑"/>
                        </a:rPr>
                        <a:t>inc. Assembly and blades factory</a:t>
                      </a:r>
                      <a:r>
                        <a:rPr lang="en-GB" sz="1600">
                          <a:solidFill>
                            <a:srgbClr val="000000"/>
                          </a:solidFill>
                          <a:latin typeface="微软雅黑"/>
                          <a:ea typeface="微软雅黑"/>
                        </a:rPr>
                        <a:t>）</a:t>
                      </a:r>
                      <a:endParaRPr/>
                    </a:p>
                  </a:txBody>
                  <a:tcPr/>
                </a:tc>
              </a:tr>
              <a:tr h="527760">
                <a:tc>
                  <a:txBody>
                    <a:bodyPr/>
                    <a:p>
                      <a:pPr algn="ctr">
                        <a:lnSpc>
                          <a:spcPct val="100000"/>
                        </a:lnSpc>
                      </a:pPr>
                      <a:r>
                        <a:rPr lang="en-GB" sz="1600">
                          <a:solidFill>
                            <a:srgbClr val="000000"/>
                          </a:solidFill>
                          <a:latin typeface="微软雅黑"/>
                          <a:ea typeface="微软雅黑"/>
                        </a:rPr>
                        <a:t>2</a:t>
                      </a:r>
                      <a:endParaRPr/>
                    </a:p>
                  </a:txBody>
                  <a:tcPr/>
                </a:tc>
                <a:tc>
                  <a:txBody>
                    <a:bodyPr/>
                    <a:p>
                      <a:pPr>
                        <a:lnSpc>
                          <a:spcPct val="100000"/>
                        </a:lnSpc>
                      </a:pPr>
                      <a:r>
                        <a:rPr lang="en-GB" sz="1600">
                          <a:solidFill>
                            <a:srgbClr val="000000"/>
                          </a:solidFill>
                          <a:latin typeface="微软雅黑"/>
                          <a:ea typeface="微软雅黑"/>
                        </a:rPr>
                        <a:t>SSHP</a:t>
                      </a:r>
                      <a:endParaRPr/>
                    </a:p>
                  </a:txBody>
                  <a:tcPr/>
                </a:tc>
                <a:tc>
                  <a:txBody>
                    <a:bodyPr/>
                    <a:p>
                      <a:pPr algn="ctr">
                        <a:lnSpc>
                          <a:spcPct val="100000"/>
                        </a:lnSpc>
                      </a:pPr>
                      <a:r>
                        <a:rPr lang="en-GB" sz="1600">
                          <a:solidFill>
                            <a:srgbClr val="000000"/>
                          </a:solidFill>
                          <a:latin typeface="微软雅黑"/>
                          <a:ea typeface="微软雅黑"/>
                        </a:rPr>
                        <a:t>60</a:t>
                      </a:r>
                      <a:endParaRPr/>
                    </a:p>
                  </a:txBody>
                  <a:tcPr/>
                </a:tc>
                <a:tc>
                  <a:txBody>
                    <a:bodyPr/>
                    <a:p>
                      <a:pPr>
                        <a:lnSpc>
                          <a:spcPct val="100000"/>
                        </a:lnSpc>
                      </a:pPr>
                      <a:r>
                        <a:rPr lang="en-GB" sz="1600">
                          <a:solidFill>
                            <a:srgbClr val="000000"/>
                          </a:solidFill>
                          <a:latin typeface="微软雅黑"/>
                          <a:ea typeface="微软雅黑"/>
                        </a:rPr>
                        <a:t>Heat/cooling 500</a:t>
                      </a:r>
                      <a:r>
                        <a:rPr lang="en-GB" sz="1600">
                          <a:solidFill>
                            <a:srgbClr val="000000"/>
                          </a:solidFill>
                          <a:latin typeface="微软雅黑"/>
                          <a:ea typeface="微软雅黑"/>
                        </a:rPr>
                        <a:t>㎡</a:t>
                      </a:r>
                      <a:endParaRPr/>
                    </a:p>
                  </a:txBody>
                  <a:tcPr/>
                </a:tc>
              </a:tr>
              <a:tr h="842760">
                <a:tc>
                  <a:txBody>
                    <a:bodyPr/>
                    <a:p>
                      <a:pPr algn="ctr">
                        <a:lnSpc>
                          <a:spcPct val="100000"/>
                        </a:lnSpc>
                      </a:pPr>
                      <a:r>
                        <a:rPr lang="en-GB" sz="1600">
                          <a:solidFill>
                            <a:srgbClr val="000000"/>
                          </a:solidFill>
                          <a:latin typeface="微软雅黑"/>
                          <a:ea typeface="微软雅黑"/>
                        </a:rPr>
                        <a:t>3</a:t>
                      </a:r>
                      <a:endParaRPr/>
                    </a:p>
                  </a:txBody>
                  <a:tcPr/>
                </a:tc>
                <a:tc>
                  <a:txBody>
                    <a:bodyPr/>
                    <a:p>
                      <a:pPr>
                        <a:lnSpc>
                          <a:spcPct val="100000"/>
                        </a:lnSpc>
                      </a:pPr>
                      <a:r>
                        <a:rPr lang="en-GB" sz="1600">
                          <a:solidFill>
                            <a:srgbClr val="000000"/>
                          </a:solidFill>
                          <a:latin typeface="微软雅黑"/>
                          <a:ea typeface="微软雅黑"/>
                        </a:rPr>
                        <a:t>SW anaerobic treatment</a:t>
                      </a:r>
                      <a:endParaRPr/>
                    </a:p>
                  </a:txBody>
                  <a:tcPr/>
                </a:tc>
                <a:tc>
                  <a:txBody>
                    <a:bodyPr/>
                    <a:p>
                      <a:pPr algn="ctr">
                        <a:lnSpc>
                          <a:spcPct val="100000"/>
                        </a:lnSpc>
                      </a:pPr>
                      <a:r>
                        <a:rPr lang="en-GB" sz="1600">
                          <a:solidFill>
                            <a:srgbClr val="000000"/>
                          </a:solidFill>
                          <a:latin typeface="微软雅黑"/>
                          <a:ea typeface="微软雅黑"/>
                        </a:rPr>
                        <a:t>60</a:t>
                      </a:r>
                      <a:endParaRPr/>
                    </a:p>
                  </a:txBody>
                  <a:tcPr/>
                </a:tc>
                <a:tc>
                  <a:txBody>
                    <a:bodyPr/>
                    <a:p>
                      <a:pPr>
                        <a:lnSpc>
                          <a:spcPct val="100000"/>
                        </a:lnSpc>
                      </a:pPr>
                      <a:r>
                        <a:rPr lang="en-GB" sz="1600">
                          <a:solidFill>
                            <a:srgbClr val="000000"/>
                          </a:solidFill>
                          <a:latin typeface="微软雅黑"/>
                          <a:ea typeface="微软雅黑"/>
                        </a:rPr>
                        <a:t>Waste reduction 360 t per year.1.8 * 1000m^3 biogas per year</a:t>
                      </a:r>
                      <a:endParaRPr/>
                    </a:p>
                  </a:txBody>
                  <a:tcPr/>
                </a:tc>
              </a:tr>
              <a:tr h="617760">
                <a:tc>
                  <a:txBody>
                    <a:bodyPr/>
                    <a:p>
                      <a:pPr algn="ctr">
                        <a:lnSpc>
                          <a:spcPct val="100000"/>
                        </a:lnSpc>
                      </a:pPr>
                      <a:r>
                        <a:rPr lang="en-GB" sz="1600">
                          <a:solidFill>
                            <a:srgbClr val="000000"/>
                          </a:solidFill>
                          <a:latin typeface="微软雅黑"/>
                          <a:ea typeface="微软雅黑"/>
                        </a:rPr>
                        <a:t>4</a:t>
                      </a:r>
                      <a:endParaRPr/>
                    </a:p>
                  </a:txBody>
                  <a:tcPr/>
                </a:tc>
                <a:tc>
                  <a:txBody>
                    <a:bodyPr/>
                    <a:p>
                      <a:pPr>
                        <a:lnSpc>
                          <a:spcPct val="100000"/>
                        </a:lnSpc>
                      </a:pPr>
                      <a:r>
                        <a:rPr lang="en-GB" sz="1600">
                          <a:solidFill>
                            <a:srgbClr val="000000"/>
                          </a:solidFill>
                          <a:latin typeface="微软雅黑"/>
                          <a:ea typeface="微软雅黑"/>
                        </a:rPr>
                        <a:t>PV</a:t>
                      </a:r>
                      <a:endParaRPr/>
                    </a:p>
                  </a:txBody>
                  <a:tcPr/>
                </a:tc>
                <a:tc>
                  <a:txBody>
                    <a:bodyPr/>
                    <a:p>
                      <a:pPr algn="ctr">
                        <a:lnSpc>
                          <a:spcPct val="100000"/>
                        </a:lnSpc>
                      </a:pPr>
                      <a:r>
                        <a:rPr lang="en-GB" sz="1600">
                          <a:solidFill>
                            <a:srgbClr val="000000"/>
                          </a:solidFill>
                          <a:latin typeface="微软雅黑"/>
                          <a:ea typeface="微软雅黑"/>
                        </a:rPr>
                        <a:t>1000</a:t>
                      </a:r>
                      <a:r>
                        <a:rPr lang="en-GB" sz="1600">
                          <a:solidFill>
                            <a:srgbClr val="000000"/>
                          </a:solidFill>
                          <a:latin typeface="微软雅黑"/>
                          <a:ea typeface="微软雅黑"/>
                        </a:rPr>
                        <a:t>（</a:t>
                      </a:r>
                      <a:r>
                        <a:rPr lang="en-GB" sz="1600">
                          <a:solidFill>
                            <a:srgbClr val="000000"/>
                          </a:solidFill>
                          <a:latin typeface="微软雅黑"/>
                          <a:ea typeface="微软雅黑"/>
                        </a:rPr>
                        <a:t>S.G. Pays 600</a:t>
                      </a:r>
                      <a:r>
                        <a:rPr lang="en-GB" sz="1600">
                          <a:solidFill>
                            <a:srgbClr val="000000"/>
                          </a:solidFill>
                          <a:latin typeface="微软雅黑"/>
                          <a:ea typeface="微软雅黑"/>
                        </a:rPr>
                        <a:t>，</a:t>
                      </a:r>
                      <a:r>
                        <a:rPr lang="en-GB" sz="1600">
                          <a:solidFill>
                            <a:srgbClr val="000000"/>
                          </a:solidFill>
                          <a:latin typeface="微软雅黑"/>
                          <a:ea typeface="微软雅黑"/>
                        </a:rPr>
                        <a:t>subsidy 400</a:t>
                      </a:r>
                      <a:r>
                        <a:rPr lang="en-GB" sz="1600">
                          <a:solidFill>
                            <a:srgbClr val="000000"/>
                          </a:solidFill>
                          <a:latin typeface="微软雅黑"/>
                          <a:ea typeface="微软雅黑"/>
                        </a:rPr>
                        <a:t>）</a:t>
                      </a:r>
                      <a:endParaRPr/>
                    </a:p>
                  </a:txBody>
                  <a:tcPr/>
                </a:tc>
                <a:tc>
                  <a:txBody>
                    <a:bodyPr/>
                    <a:p>
                      <a:pPr>
                        <a:lnSpc>
                          <a:spcPct val="100000"/>
                        </a:lnSpc>
                      </a:pPr>
                      <a:r>
                        <a:rPr lang="en-GB" sz="1600">
                          <a:solidFill>
                            <a:srgbClr val="000000"/>
                          </a:solidFill>
                          <a:latin typeface="微软雅黑"/>
                          <a:ea typeface="微软雅黑"/>
                        </a:rPr>
                        <a:t>Capacity1MW</a:t>
                      </a:r>
                      <a:endParaRPr/>
                    </a:p>
                  </a:txBody>
                  <a:tcPr/>
                </a:tc>
              </a:tr>
              <a:tr h="592920">
                <a:tc>
                  <a:txBody>
                    <a:bodyPr/>
                    <a:p>
                      <a:pPr algn="ctr">
                        <a:lnSpc>
                          <a:spcPct val="100000"/>
                        </a:lnSpc>
                      </a:pPr>
                      <a:r>
                        <a:rPr lang="en-GB" sz="1600">
                          <a:solidFill>
                            <a:srgbClr val="000000"/>
                          </a:solidFill>
                          <a:latin typeface="微软雅黑"/>
                          <a:ea typeface="微软雅黑"/>
                        </a:rPr>
                        <a:t>5</a:t>
                      </a:r>
                      <a:endParaRPr/>
                    </a:p>
                  </a:txBody>
                  <a:tcPr/>
                </a:tc>
                <a:tc>
                  <a:txBody>
                    <a:bodyPr/>
                    <a:p>
                      <a:pPr>
                        <a:lnSpc>
                          <a:spcPct val="100000"/>
                        </a:lnSpc>
                      </a:pPr>
                      <a:r>
                        <a:rPr lang="en-GB" sz="1600">
                          <a:solidFill>
                            <a:srgbClr val="000000"/>
                          </a:solidFill>
                          <a:latin typeface="微软雅黑"/>
                          <a:ea typeface="微软雅黑"/>
                        </a:rPr>
                        <a:t>TRNSYS software</a:t>
                      </a:r>
                      <a:endParaRPr/>
                    </a:p>
                  </a:txBody>
                  <a:tcPr/>
                </a:tc>
                <a:tc>
                  <a:txBody>
                    <a:bodyPr/>
                    <a:p>
                      <a:pPr algn="ctr">
                        <a:lnSpc>
                          <a:spcPct val="100000"/>
                        </a:lnSpc>
                      </a:pPr>
                      <a:r>
                        <a:rPr lang="en-GB" sz="1600">
                          <a:solidFill>
                            <a:srgbClr val="000000"/>
                          </a:solidFill>
                          <a:latin typeface="微软雅黑"/>
                          <a:ea typeface="微软雅黑"/>
                        </a:rPr>
                        <a:t>14</a:t>
                      </a:r>
                      <a:endParaRPr/>
                    </a:p>
                  </a:txBody>
                  <a:tcPr/>
                </a:tc>
                <a:tc>
                  <a:txBody>
                    <a:bodyPr/>
                    <a:p>
                      <a:pPr>
                        <a:lnSpc>
                          <a:spcPct val="100000"/>
                        </a:lnSpc>
                      </a:pPr>
                      <a:r>
                        <a:rPr lang="en-GB" sz="1600">
                          <a:solidFill>
                            <a:srgbClr val="000000"/>
                          </a:solidFill>
                          <a:latin typeface="微软雅黑"/>
                          <a:ea typeface="微软雅黑"/>
                        </a:rPr>
                        <a:t>1 lisence</a:t>
                      </a:r>
                      <a:endParaRPr/>
                    </a:p>
                  </a:txBody>
                  <a:tcPr/>
                </a:tc>
              </a:tr>
              <a:tr h="617760">
                <a:tc>
                  <a:txBody>
                    <a:bodyPr/>
                    <a:p>
                      <a:pPr algn="ctr">
                        <a:lnSpc>
                          <a:spcPct val="100000"/>
                        </a:lnSpc>
                      </a:pPr>
                      <a:r>
                        <a:rPr lang="en-GB" sz="1600">
                          <a:solidFill>
                            <a:srgbClr val="000000"/>
                          </a:solidFill>
                          <a:latin typeface="微软雅黑"/>
                          <a:ea typeface="微软雅黑"/>
                        </a:rPr>
                        <a:t>6</a:t>
                      </a:r>
                      <a:endParaRPr/>
                    </a:p>
                  </a:txBody>
                  <a:tcPr/>
                </a:tc>
                <a:tc>
                  <a:txBody>
                    <a:bodyPr/>
                    <a:p>
                      <a:pPr>
                        <a:lnSpc>
                          <a:spcPct val="100000"/>
                        </a:lnSpc>
                      </a:pPr>
                      <a:r>
                        <a:rPr lang="en-GB" sz="1600">
                          <a:solidFill>
                            <a:srgbClr val="000000"/>
                          </a:solidFill>
                          <a:latin typeface="微软雅黑"/>
                          <a:ea typeface="微软雅黑"/>
                        </a:rPr>
                        <a:t>Smart control centre</a:t>
                      </a:r>
                      <a:endParaRPr/>
                    </a:p>
                  </a:txBody>
                  <a:tcPr/>
                </a:tc>
                <a:tc>
                  <a:txBody>
                    <a:bodyPr/>
                    <a:p>
                      <a:pPr algn="ctr">
                        <a:lnSpc>
                          <a:spcPct val="100000"/>
                        </a:lnSpc>
                      </a:pPr>
                      <a:r>
                        <a:rPr lang="en-GB" sz="1600">
                          <a:solidFill>
                            <a:srgbClr val="000000"/>
                          </a:solidFill>
                          <a:latin typeface="微软雅黑"/>
                          <a:ea typeface="微软雅黑"/>
                        </a:rPr>
                        <a:t>300</a:t>
                      </a:r>
                      <a:endParaRPr/>
                    </a:p>
                  </a:txBody>
                  <a:tcPr/>
                </a:tc>
                <a:tc>
                  <a:txBody>
                    <a:bodyPr/>
                    <a:p>
                      <a:pPr>
                        <a:lnSpc>
                          <a:spcPct val="100000"/>
                        </a:lnSpc>
                      </a:pPr>
                      <a:r>
                        <a:rPr lang="en-GB" sz="1600">
                          <a:solidFill>
                            <a:srgbClr val="000000"/>
                          </a:solidFill>
                          <a:latin typeface="微软雅黑"/>
                          <a:ea typeface="微软雅黑"/>
                        </a:rPr>
                        <a:t>Including previous design</a:t>
                      </a:r>
                      <a:r>
                        <a:rPr lang="en-GB" sz="1600">
                          <a:solidFill>
                            <a:srgbClr val="000000"/>
                          </a:solidFill>
                          <a:latin typeface="微软雅黑"/>
                          <a:ea typeface="微软雅黑"/>
                        </a:rPr>
                        <a:t>、</a:t>
                      </a:r>
                      <a:r>
                        <a:rPr lang="en-GB" sz="1600">
                          <a:solidFill>
                            <a:srgbClr val="000000"/>
                          </a:solidFill>
                          <a:latin typeface="微软雅黑"/>
                          <a:ea typeface="微软雅黑"/>
                        </a:rPr>
                        <a:t>software development fees</a:t>
                      </a:r>
                      <a:r>
                        <a:rPr lang="en-GB" sz="1600">
                          <a:solidFill>
                            <a:srgbClr val="000000"/>
                          </a:solidFill>
                          <a:latin typeface="微软雅黑"/>
                          <a:ea typeface="微软雅黑"/>
                        </a:rPr>
                        <a:t>、</a:t>
                      </a:r>
                      <a:r>
                        <a:rPr lang="en-GB" sz="1600">
                          <a:solidFill>
                            <a:srgbClr val="000000"/>
                          </a:solidFill>
                          <a:latin typeface="微软雅黑"/>
                          <a:ea typeface="微软雅黑"/>
                        </a:rPr>
                        <a:t>hardware for central control</a:t>
                      </a:r>
                      <a:endParaRPr/>
                    </a:p>
                  </a:txBody>
                  <a:tcPr/>
                </a:tc>
              </a:tr>
              <a:tr h="594360">
                <a:tc>
                  <a:txBody>
                    <a:bodyPr/>
                    <a:p>
                      <a:pPr algn="ctr">
                        <a:lnSpc>
                          <a:spcPct val="100000"/>
                        </a:lnSpc>
                      </a:pPr>
                      <a:r>
                        <a:rPr lang="en-GB" sz="1600">
                          <a:solidFill>
                            <a:srgbClr val="000000"/>
                          </a:solidFill>
                          <a:latin typeface="微软雅黑"/>
                          <a:ea typeface="微软雅黑"/>
                        </a:rPr>
                        <a:t>Total</a:t>
                      </a:r>
                      <a:endParaRPr/>
                    </a:p>
                  </a:txBody>
                  <a:tcPr/>
                </a:tc>
                <a:tc>
                  <a:tcPr/>
                </a:tc>
                <a:tc>
                  <a:txBody>
                    <a:bodyPr/>
                    <a:p>
                      <a:pPr algn="ctr">
                        <a:lnSpc>
                          <a:spcPct val="100000"/>
                        </a:lnSpc>
                      </a:pPr>
                      <a:r>
                        <a:rPr lang="en-GB" sz="1600">
                          <a:solidFill>
                            <a:srgbClr val="000000"/>
                          </a:solidFill>
                          <a:latin typeface="微软雅黑"/>
                          <a:ea typeface="微软雅黑"/>
                        </a:rPr>
                        <a:t>1533</a:t>
                      </a:r>
                      <a:endParaRPr/>
                    </a:p>
                  </a:txBody>
                  <a:tcPr/>
                </a:tc>
                <a:tc>
                  <a:txBody>
                    <a:bodyPr/>
                    <a:p>
                      <a:pPr>
                        <a:lnSpc>
                          <a:spcPct val="100000"/>
                        </a:lnSpc>
                      </a:pPr>
                      <a:r>
                        <a:rPr lang="en-GB" sz="1600">
                          <a:solidFill>
                            <a:srgbClr val="000000"/>
                          </a:solidFill>
                          <a:latin typeface="微软雅黑"/>
                          <a:ea typeface="微软雅黑"/>
                        </a:rPr>
                        <a:t>含</a:t>
                      </a:r>
                      <a:r>
                        <a:rPr lang="en-GB" sz="1600">
                          <a:solidFill>
                            <a:srgbClr val="000000"/>
                          </a:solidFill>
                          <a:latin typeface="微软雅黑"/>
                          <a:ea typeface="微软雅黑"/>
                        </a:rPr>
                        <a:t>10% unpredictable fees included in total</a:t>
                      </a:r>
                      <a:endParaRPr/>
                    </a:p>
                  </a:txBody>
                  <a:tcPr/>
                </a:tc>
              </a:tr>
            </a:tbl>
          </a:graphicData>
        </a:graphic>
      </p:graphicFrame>
      <p:sp>
        <p:nvSpPr>
          <p:cNvPr id="981" name="CustomShape 8"/>
          <p:cNvSpPr/>
          <p:nvPr/>
        </p:nvSpPr>
        <p:spPr>
          <a:xfrm>
            <a:off x="106560" y="878040"/>
            <a:ext cx="8673840" cy="455760"/>
          </a:xfrm>
          <a:prstGeom prst="rect">
            <a:avLst/>
          </a:prstGeom>
          <a:noFill/>
          <a:ln>
            <a:noFill/>
          </a:ln>
        </p:spPr>
        <p:txBody>
          <a:bodyPr lIns="90000" rIns="90000" tIns="45000" bIns="45000"/>
          <a:p>
            <a:pPr>
              <a:lnSpc>
                <a:spcPct val="100000"/>
              </a:lnSpc>
            </a:pPr>
            <a:r>
              <a:rPr b="1" lang="en-GB" sz="2400">
                <a:solidFill>
                  <a:srgbClr val="002060"/>
                </a:solidFill>
                <a:latin typeface="微软雅黑"/>
                <a:ea typeface="微软雅黑"/>
              </a:rPr>
              <a:t>2014</a:t>
            </a:r>
            <a:r>
              <a:rPr b="1" lang="en-GB" sz="2400">
                <a:solidFill>
                  <a:srgbClr val="002060"/>
                </a:solidFill>
                <a:latin typeface="微软雅黑"/>
                <a:ea typeface="微软雅黑"/>
              </a:rPr>
              <a:t>年计划实施项目</a:t>
            </a:r>
            <a:r>
              <a:rPr b="1" lang="en-GB" sz="1400">
                <a:solidFill>
                  <a:srgbClr val="002060"/>
                </a:solidFill>
                <a:latin typeface="微软雅黑"/>
                <a:ea typeface="微软雅黑"/>
              </a:rPr>
              <a:t>（最终报价以初步设计完成后为准，此价格仅供参考）</a:t>
            </a:r>
            <a:endParaRPr/>
          </a:p>
        </p:txBody>
      </p:sp>
    </p:spTree>
  </p:cSld>
  <p:timing>
    <p:tnLst>
      <p:par>
        <p:cTn id="100" dur="indefinite" restart="never" nodeType="tmRoot">
          <p:childTnLst>
            <p:seq>
              <p:cTn id="101"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82" name="CustomShape 1"/>
          <p:cNvSpPr/>
          <p:nvPr/>
        </p:nvSpPr>
        <p:spPr>
          <a:xfrm>
            <a:off x="1373040" y="216360"/>
            <a:ext cx="1509120" cy="603000"/>
          </a:xfrm>
          <a:prstGeom prst="chevron">
            <a:avLst>
              <a:gd name="adj" fmla="val 50000"/>
            </a:avLst>
          </a:prstGeom>
          <a:solidFill>
            <a:srgbClr val="bfbfbf"/>
          </a:solidFill>
          <a:ln>
            <a:noFill/>
          </a:ln>
        </p:spPr>
      </p:sp>
      <p:sp>
        <p:nvSpPr>
          <p:cNvPr id="983" name="CustomShape 2"/>
          <p:cNvSpPr/>
          <p:nvPr/>
        </p:nvSpPr>
        <p:spPr>
          <a:xfrm>
            <a:off x="2585520" y="222840"/>
            <a:ext cx="1509120" cy="603000"/>
          </a:xfrm>
          <a:prstGeom prst="chevron">
            <a:avLst>
              <a:gd name="adj" fmla="val 50000"/>
            </a:avLst>
          </a:prstGeom>
          <a:solidFill>
            <a:srgbClr val="bfbfbf"/>
          </a:solidFill>
          <a:ln>
            <a:noFill/>
          </a:ln>
        </p:spPr>
      </p:sp>
      <p:sp>
        <p:nvSpPr>
          <p:cNvPr id="984" name="CustomShape 3"/>
          <p:cNvSpPr/>
          <p:nvPr/>
        </p:nvSpPr>
        <p:spPr>
          <a:xfrm>
            <a:off x="3785400" y="201960"/>
            <a:ext cx="1509120" cy="603000"/>
          </a:xfrm>
          <a:prstGeom prst="chevron">
            <a:avLst>
              <a:gd name="adj" fmla="val 50000"/>
            </a:avLst>
          </a:prstGeom>
          <a:solidFill>
            <a:srgbClr val="bfbfbf"/>
          </a:solidFill>
          <a:ln>
            <a:noFill/>
          </a:ln>
        </p:spPr>
      </p:sp>
      <p:sp>
        <p:nvSpPr>
          <p:cNvPr id="985" name="CustomShape 4"/>
          <p:cNvSpPr/>
          <p:nvPr/>
        </p:nvSpPr>
        <p:spPr>
          <a:xfrm>
            <a:off x="4987080" y="216360"/>
            <a:ext cx="1509120" cy="603000"/>
          </a:xfrm>
          <a:prstGeom prst="chevron">
            <a:avLst>
              <a:gd name="adj" fmla="val 50000"/>
            </a:avLst>
          </a:prstGeom>
          <a:solidFill>
            <a:srgbClr val="bfbfbf"/>
          </a:solidFill>
          <a:ln>
            <a:noFill/>
          </a:ln>
        </p:spPr>
      </p:sp>
      <p:sp>
        <p:nvSpPr>
          <p:cNvPr id="986" name="CustomShape 5"/>
          <p:cNvSpPr/>
          <p:nvPr/>
        </p:nvSpPr>
        <p:spPr>
          <a:xfrm>
            <a:off x="7408080" y="222840"/>
            <a:ext cx="1509120" cy="603000"/>
          </a:xfrm>
          <a:prstGeom prst="chevron">
            <a:avLst>
              <a:gd name="adj" fmla="val 50000"/>
            </a:avLst>
          </a:prstGeom>
          <a:solidFill>
            <a:srgbClr val="bfbfbf"/>
          </a:solidFill>
          <a:ln>
            <a:noFill/>
          </a:ln>
        </p:spPr>
      </p:sp>
      <p:sp>
        <p:nvSpPr>
          <p:cNvPr id="987" name="CustomShape 6"/>
          <p:cNvSpPr/>
          <p:nvPr/>
        </p:nvSpPr>
        <p:spPr>
          <a:xfrm>
            <a:off x="173880" y="209520"/>
            <a:ext cx="1509120" cy="603000"/>
          </a:xfrm>
          <a:prstGeom prst="homePlate">
            <a:avLst>
              <a:gd name="adj" fmla="val 50000"/>
            </a:avLst>
          </a:prstGeom>
          <a:solidFill>
            <a:srgbClr val="bfbfbf"/>
          </a:solidFill>
          <a:ln>
            <a:noFill/>
          </a:ln>
        </p:spPr>
      </p:sp>
      <p:graphicFrame>
        <p:nvGraphicFramePr>
          <p:cNvPr id="988" name="Table 7"/>
          <p:cNvGraphicFramePr/>
          <p:nvPr/>
        </p:nvGraphicFramePr>
        <p:xfrm>
          <a:off x="206280" y="1360080"/>
          <a:ext cx="8559720" cy="6471360"/>
        </p:xfrm>
        <a:graphic>
          <a:graphicData uri="http://schemas.openxmlformats.org/drawingml/2006/table">
            <a:tbl>
              <a:tblPr/>
              <a:tblGrid>
                <a:gridCol w="814680"/>
                <a:gridCol w="2202480"/>
                <a:gridCol w="2581200"/>
                <a:gridCol w="2961720"/>
              </a:tblGrid>
              <a:tr h="571320">
                <a:tc>
                  <a:txBody>
                    <a:bodyPr/>
                    <a:p>
                      <a:pPr algn="ctr">
                        <a:lnSpc>
                          <a:spcPct val="100000"/>
                        </a:lnSpc>
                      </a:pPr>
                      <a:r>
                        <a:rPr b="1" lang="en-GB" sz="1600">
                          <a:solidFill>
                            <a:srgbClr val="000000"/>
                          </a:solidFill>
                          <a:latin typeface="微软雅黑"/>
                          <a:ea typeface="微软雅黑"/>
                        </a:rPr>
                        <a:t>序号</a:t>
                      </a:r>
                      <a:endParaRPr/>
                    </a:p>
                  </a:txBody>
                  <a:tcPr/>
                </a:tc>
                <a:tc>
                  <a:txBody>
                    <a:bodyPr/>
                    <a:p>
                      <a:pPr algn="ctr">
                        <a:lnSpc>
                          <a:spcPct val="100000"/>
                        </a:lnSpc>
                      </a:pPr>
                      <a:r>
                        <a:rPr b="1" lang="en-GB" sz="1600">
                          <a:solidFill>
                            <a:srgbClr val="000000"/>
                          </a:solidFill>
                          <a:latin typeface="微软雅黑"/>
                          <a:ea typeface="微软雅黑"/>
                        </a:rPr>
                        <a:t>名称与造价</a:t>
                      </a:r>
                      <a:endParaRPr/>
                    </a:p>
                  </a:txBody>
                  <a:tcPr/>
                </a:tc>
                <a:tc>
                  <a:txBody>
                    <a:bodyPr/>
                    <a:p>
                      <a:pPr algn="ctr">
                        <a:lnSpc>
                          <a:spcPct val="100000"/>
                        </a:lnSpc>
                      </a:pPr>
                      <a:r>
                        <a:rPr b="1" lang="en-GB" sz="1600">
                          <a:solidFill>
                            <a:srgbClr val="000000"/>
                          </a:solidFill>
                          <a:latin typeface="微软雅黑"/>
                          <a:ea typeface="微软雅黑"/>
                        </a:rPr>
                        <a:t>造价（</a:t>
                      </a:r>
                      <a:r>
                        <a:rPr b="1" lang="en-GB" sz="1600">
                          <a:solidFill>
                            <a:srgbClr val="000000"/>
                          </a:solidFill>
                          <a:latin typeface="微软雅黑"/>
                          <a:ea typeface="微软雅黑"/>
                        </a:rPr>
                        <a:t>10000 RMB</a:t>
                      </a:r>
                      <a:r>
                        <a:rPr b="1" lang="en-GB" sz="1600">
                          <a:solidFill>
                            <a:srgbClr val="000000"/>
                          </a:solidFill>
                          <a:latin typeface="微软雅黑"/>
                          <a:ea typeface="微软雅黑"/>
                        </a:rPr>
                        <a:t>）</a:t>
                      </a:r>
                      <a:endParaRPr/>
                    </a:p>
                  </a:txBody>
                  <a:tcPr/>
                </a:tc>
                <a:tc>
                  <a:txBody>
                    <a:bodyPr/>
                    <a:p>
                      <a:pPr algn="ctr">
                        <a:lnSpc>
                          <a:spcPct val="100000"/>
                        </a:lnSpc>
                      </a:pPr>
                      <a:r>
                        <a:rPr b="1" lang="en-GB" sz="1600">
                          <a:solidFill>
                            <a:srgbClr val="000000"/>
                          </a:solidFill>
                          <a:latin typeface="微软雅黑"/>
                          <a:ea typeface="微软雅黑"/>
                        </a:rPr>
                        <a:t>Indicators (capacity)</a:t>
                      </a:r>
                      <a:endParaRPr/>
                    </a:p>
                  </a:txBody>
                  <a:tcPr/>
                </a:tc>
              </a:tr>
              <a:tr h="617760">
                <a:tc>
                  <a:txBody>
                    <a:bodyPr/>
                    <a:p>
                      <a:pPr algn="ctr">
                        <a:lnSpc>
                          <a:spcPct val="100000"/>
                        </a:lnSpc>
                      </a:pPr>
                      <a:r>
                        <a:rPr lang="en-GB" sz="1600">
                          <a:solidFill>
                            <a:srgbClr val="000000"/>
                          </a:solidFill>
                          <a:latin typeface="微软雅黑"/>
                          <a:ea typeface="微软雅黑"/>
                        </a:rPr>
                        <a:t>1</a:t>
                      </a:r>
                      <a:endParaRPr/>
                    </a:p>
                  </a:txBody>
                  <a:tcPr/>
                </a:tc>
                <a:tc>
                  <a:txBody>
                    <a:bodyPr/>
                    <a:p>
                      <a:pPr>
                        <a:lnSpc>
                          <a:spcPct val="100000"/>
                        </a:lnSpc>
                      </a:pPr>
                      <a:r>
                        <a:rPr lang="en-GB" sz="1600">
                          <a:solidFill>
                            <a:srgbClr val="000000"/>
                          </a:solidFill>
                          <a:latin typeface="微软雅黑"/>
                          <a:ea typeface="微软雅黑"/>
                        </a:rPr>
                        <a:t>GSHP</a:t>
                      </a:r>
                      <a:endParaRPr/>
                    </a:p>
                  </a:txBody>
                  <a:tcPr/>
                </a:tc>
                <a:tc>
                  <a:txBody>
                    <a:bodyPr/>
                    <a:p>
                      <a:pPr algn="ctr">
                        <a:lnSpc>
                          <a:spcPct val="100000"/>
                        </a:lnSpc>
                      </a:pPr>
                      <a:r>
                        <a:rPr lang="en-GB" sz="1600">
                          <a:solidFill>
                            <a:srgbClr val="000000"/>
                          </a:solidFill>
                          <a:latin typeface="微软雅黑"/>
                          <a:ea typeface="微软雅黑"/>
                        </a:rPr>
                        <a:t>360</a:t>
                      </a:r>
                      <a:endParaRPr/>
                    </a:p>
                  </a:txBody>
                  <a:tcPr/>
                </a:tc>
                <a:tc>
                  <a:txBody>
                    <a:bodyPr/>
                    <a:p>
                      <a:pPr>
                        <a:lnSpc>
                          <a:spcPct val="100000"/>
                        </a:lnSpc>
                      </a:pPr>
                      <a:r>
                        <a:rPr lang="en-GB" sz="1600">
                          <a:solidFill>
                            <a:srgbClr val="000000"/>
                          </a:solidFill>
                          <a:latin typeface="微软雅黑"/>
                          <a:ea typeface="微软雅黑"/>
                        </a:rPr>
                        <a:t>Heat/cooling 12000</a:t>
                      </a:r>
                      <a:r>
                        <a:rPr lang="en-GB" sz="1600">
                          <a:solidFill>
                            <a:srgbClr val="000000"/>
                          </a:solidFill>
                          <a:latin typeface="微软雅黑"/>
                          <a:ea typeface="微软雅黑"/>
                        </a:rPr>
                        <a:t>㎡（</a:t>
                      </a:r>
                      <a:r>
                        <a:rPr lang="en-GB" sz="1600">
                          <a:solidFill>
                            <a:srgbClr val="000000"/>
                          </a:solidFill>
                          <a:latin typeface="微软雅黑"/>
                          <a:ea typeface="微软雅黑"/>
                        </a:rPr>
                        <a:t>inc. Assembly and blades factory</a:t>
                      </a:r>
                      <a:r>
                        <a:rPr lang="en-GB" sz="1600">
                          <a:solidFill>
                            <a:srgbClr val="000000"/>
                          </a:solidFill>
                          <a:latin typeface="微软雅黑"/>
                          <a:ea typeface="微软雅黑"/>
                        </a:rPr>
                        <a:t>）</a:t>
                      </a:r>
                      <a:endParaRPr/>
                    </a:p>
                  </a:txBody>
                  <a:tcPr/>
                </a:tc>
              </a:tr>
              <a:tr h="527760">
                <a:tc>
                  <a:txBody>
                    <a:bodyPr/>
                    <a:p>
                      <a:pPr algn="ctr">
                        <a:lnSpc>
                          <a:spcPct val="100000"/>
                        </a:lnSpc>
                      </a:pPr>
                      <a:r>
                        <a:rPr lang="en-GB" sz="1600">
                          <a:solidFill>
                            <a:srgbClr val="000000"/>
                          </a:solidFill>
                          <a:latin typeface="微软雅黑"/>
                          <a:ea typeface="微软雅黑"/>
                        </a:rPr>
                        <a:t>2</a:t>
                      </a:r>
                      <a:endParaRPr/>
                    </a:p>
                  </a:txBody>
                  <a:tcPr/>
                </a:tc>
                <a:tc>
                  <a:txBody>
                    <a:bodyPr/>
                    <a:p>
                      <a:pPr>
                        <a:lnSpc>
                          <a:spcPct val="100000"/>
                        </a:lnSpc>
                      </a:pPr>
                      <a:r>
                        <a:rPr lang="en-GB" sz="1600">
                          <a:solidFill>
                            <a:srgbClr val="000000"/>
                          </a:solidFill>
                          <a:latin typeface="微软雅黑"/>
                          <a:ea typeface="微软雅黑"/>
                        </a:rPr>
                        <a:t>SSHP</a:t>
                      </a:r>
                      <a:endParaRPr/>
                    </a:p>
                  </a:txBody>
                  <a:tcPr/>
                </a:tc>
                <a:tc>
                  <a:txBody>
                    <a:bodyPr/>
                    <a:p>
                      <a:pPr algn="ctr">
                        <a:lnSpc>
                          <a:spcPct val="100000"/>
                        </a:lnSpc>
                      </a:pPr>
                      <a:r>
                        <a:rPr lang="en-GB" sz="1600">
                          <a:solidFill>
                            <a:srgbClr val="000000"/>
                          </a:solidFill>
                          <a:latin typeface="微软雅黑"/>
                          <a:ea typeface="微软雅黑"/>
                        </a:rPr>
                        <a:t>60</a:t>
                      </a:r>
                      <a:endParaRPr/>
                    </a:p>
                  </a:txBody>
                  <a:tcPr/>
                </a:tc>
                <a:tc>
                  <a:txBody>
                    <a:bodyPr/>
                    <a:p>
                      <a:pPr>
                        <a:lnSpc>
                          <a:spcPct val="100000"/>
                        </a:lnSpc>
                      </a:pPr>
                      <a:r>
                        <a:rPr lang="en-GB" sz="1600">
                          <a:solidFill>
                            <a:srgbClr val="000000"/>
                          </a:solidFill>
                          <a:latin typeface="微软雅黑"/>
                          <a:ea typeface="微软雅黑"/>
                        </a:rPr>
                        <a:t>Heat/cooling 500</a:t>
                      </a:r>
                      <a:r>
                        <a:rPr lang="en-GB" sz="1600">
                          <a:solidFill>
                            <a:srgbClr val="000000"/>
                          </a:solidFill>
                          <a:latin typeface="微软雅黑"/>
                          <a:ea typeface="微软雅黑"/>
                        </a:rPr>
                        <a:t>㎡</a:t>
                      </a:r>
                      <a:endParaRPr/>
                    </a:p>
                  </a:txBody>
                  <a:tcPr/>
                </a:tc>
              </a:tr>
              <a:tr h="842760">
                <a:tc>
                  <a:txBody>
                    <a:bodyPr/>
                    <a:p>
                      <a:pPr algn="ctr">
                        <a:lnSpc>
                          <a:spcPct val="100000"/>
                        </a:lnSpc>
                      </a:pPr>
                      <a:r>
                        <a:rPr lang="en-GB" sz="1600">
                          <a:solidFill>
                            <a:srgbClr val="000000"/>
                          </a:solidFill>
                          <a:latin typeface="微软雅黑"/>
                          <a:ea typeface="微软雅黑"/>
                        </a:rPr>
                        <a:t>3</a:t>
                      </a:r>
                      <a:endParaRPr/>
                    </a:p>
                  </a:txBody>
                  <a:tcPr/>
                </a:tc>
                <a:tc>
                  <a:txBody>
                    <a:bodyPr/>
                    <a:p>
                      <a:pPr>
                        <a:lnSpc>
                          <a:spcPct val="100000"/>
                        </a:lnSpc>
                      </a:pPr>
                      <a:r>
                        <a:rPr lang="en-GB" sz="1600">
                          <a:solidFill>
                            <a:srgbClr val="000000"/>
                          </a:solidFill>
                          <a:latin typeface="微软雅黑"/>
                          <a:ea typeface="微软雅黑"/>
                        </a:rPr>
                        <a:t>SW anaerobic treatment</a:t>
                      </a:r>
                      <a:endParaRPr/>
                    </a:p>
                  </a:txBody>
                  <a:tcPr/>
                </a:tc>
                <a:tc>
                  <a:txBody>
                    <a:bodyPr/>
                    <a:p>
                      <a:pPr algn="ctr">
                        <a:lnSpc>
                          <a:spcPct val="100000"/>
                        </a:lnSpc>
                      </a:pPr>
                      <a:r>
                        <a:rPr lang="en-GB" sz="1600">
                          <a:solidFill>
                            <a:srgbClr val="000000"/>
                          </a:solidFill>
                          <a:latin typeface="微软雅黑"/>
                          <a:ea typeface="微软雅黑"/>
                        </a:rPr>
                        <a:t>60</a:t>
                      </a:r>
                      <a:endParaRPr/>
                    </a:p>
                  </a:txBody>
                  <a:tcPr/>
                </a:tc>
                <a:tc>
                  <a:txBody>
                    <a:bodyPr/>
                    <a:p>
                      <a:pPr>
                        <a:lnSpc>
                          <a:spcPct val="100000"/>
                        </a:lnSpc>
                      </a:pPr>
                      <a:r>
                        <a:rPr lang="en-GB" sz="1600">
                          <a:solidFill>
                            <a:srgbClr val="000000"/>
                          </a:solidFill>
                          <a:latin typeface="微软雅黑"/>
                          <a:ea typeface="微软雅黑"/>
                        </a:rPr>
                        <a:t>Waste reduction 360 t per year.1.8 * 1000m^3 biogas per year</a:t>
                      </a:r>
                      <a:endParaRPr/>
                    </a:p>
                  </a:txBody>
                  <a:tcPr/>
                </a:tc>
              </a:tr>
              <a:tr h="617760">
                <a:tc>
                  <a:txBody>
                    <a:bodyPr/>
                    <a:p>
                      <a:pPr algn="ctr">
                        <a:lnSpc>
                          <a:spcPct val="100000"/>
                        </a:lnSpc>
                      </a:pPr>
                      <a:r>
                        <a:rPr lang="en-GB" sz="1600">
                          <a:solidFill>
                            <a:srgbClr val="000000"/>
                          </a:solidFill>
                          <a:latin typeface="微软雅黑"/>
                          <a:ea typeface="微软雅黑"/>
                        </a:rPr>
                        <a:t>4</a:t>
                      </a:r>
                      <a:endParaRPr/>
                    </a:p>
                  </a:txBody>
                  <a:tcPr/>
                </a:tc>
                <a:tc>
                  <a:txBody>
                    <a:bodyPr/>
                    <a:p>
                      <a:pPr>
                        <a:lnSpc>
                          <a:spcPct val="100000"/>
                        </a:lnSpc>
                      </a:pPr>
                      <a:r>
                        <a:rPr lang="en-GB" sz="1600">
                          <a:solidFill>
                            <a:srgbClr val="000000"/>
                          </a:solidFill>
                          <a:latin typeface="微软雅黑"/>
                          <a:ea typeface="微软雅黑"/>
                        </a:rPr>
                        <a:t>PV</a:t>
                      </a:r>
                      <a:endParaRPr/>
                    </a:p>
                  </a:txBody>
                  <a:tcPr/>
                </a:tc>
                <a:tc>
                  <a:txBody>
                    <a:bodyPr/>
                    <a:p>
                      <a:pPr algn="ctr">
                        <a:lnSpc>
                          <a:spcPct val="100000"/>
                        </a:lnSpc>
                      </a:pPr>
                      <a:r>
                        <a:rPr lang="en-GB" sz="1600">
                          <a:solidFill>
                            <a:srgbClr val="000000"/>
                          </a:solidFill>
                          <a:latin typeface="微软雅黑"/>
                          <a:ea typeface="微软雅黑"/>
                        </a:rPr>
                        <a:t>1000</a:t>
                      </a:r>
                      <a:r>
                        <a:rPr lang="en-GB" sz="1600">
                          <a:solidFill>
                            <a:srgbClr val="000000"/>
                          </a:solidFill>
                          <a:latin typeface="微软雅黑"/>
                          <a:ea typeface="微软雅黑"/>
                        </a:rPr>
                        <a:t>（</a:t>
                      </a:r>
                      <a:r>
                        <a:rPr lang="en-GB" sz="1600">
                          <a:solidFill>
                            <a:srgbClr val="000000"/>
                          </a:solidFill>
                          <a:latin typeface="微软雅黑"/>
                          <a:ea typeface="微软雅黑"/>
                        </a:rPr>
                        <a:t>S.G. Pays 600</a:t>
                      </a:r>
                      <a:r>
                        <a:rPr lang="en-GB" sz="1600">
                          <a:solidFill>
                            <a:srgbClr val="000000"/>
                          </a:solidFill>
                          <a:latin typeface="微软雅黑"/>
                          <a:ea typeface="微软雅黑"/>
                        </a:rPr>
                        <a:t>，</a:t>
                      </a:r>
                      <a:r>
                        <a:rPr lang="en-GB" sz="1600">
                          <a:solidFill>
                            <a:srgbClr val="000000"/>
                          </a:solidFill>
                          <a:latin typeface="微软雅黑"/>
                          <a:ea typeface="微软雅黑"/>
                        </a:rPr>
                        <a:t>subsidy 400</a:t>
                      </a:r>
                      <a:r>
                        <a:rPr lang="en-GB" sz="1600">
                          <a:solidFill>
                            <a:srgbClr val="000000"/>
                          </a:solidFill>
                          <a:latin typeface="微软雅黑"/>
                          <a:ea typeface="微软雅黑"/>
                        </a:rPr>
                        <a:t>）</a:t>
                      </a:r>
                      <a:endParaRPr/>
                    </a:p>
                  </a:txBody>
                  <a:tcPr/>
                </a:tc>
                <a:tc>
                  <a:txBody>
                    <a:bodyPr/>
                    <a:p>
                      <a:pPr>
                        <a:lnSpc>
                          <a:spcPct val="100000"/>
                        </a:lnSpc>
                      </a:pPr>
                      <a:r>
                        <a:rPr lang="en-GB" sz="1600">
                          <a:solidFill>
                            <a:srgbClr val="000000"/>
                          </a:solidFill>
                          <a:latin typeface="微软雅黑"/>
                          <a:ea typeface="微软雅黑"/>
                        </a:rPr>
                        <a:t>Capacity1MW</a:t>
                      </a:r>
                      <a:endParaRPr/>
                    </a:p>
                  </a:txBody>
                  <a:tcPr/>
                </a:tc>
              </a:tr>
              <a:tr h="592920">
                <a:tc>
                  <a:txBody>
                    <a:bodyPr/>
                    <a:p>
                      <a:pPr algn="ctr">
                        <a:lnSpc>
                          <a:spcPct val="100000"/>
                        </a:lnSpc>
                      </a:pPr>
                      <a:r>
                        <a:rPr lang="en-GB" sz="1600">
                          <a:solidFill>
                            <a:srgbClr val="000000"/>
                          </a:solidFill>
                          <a:latin typeface="微软雅黑"/>
                          <a:ea typeface="微软雅黑"/>
                        </a:rPr>
                        <a:t>5</a:t>
                      </a:r>
                      <a:endParaRPr/>
                    </a:p>
                  </a:txBody>
                  <a:tcPr/>
                </a:tc>
                <a:tc>
                  <a:txBody>
                    <a:bodyPr/>
                    <a:p>
                      <a:pPr>
                        <a:lnSpc>
                          <a:spcPct val="100000"/>
                        </a:lnSpc>
                      </a:pPr>
                      <a:r>
                        <a:rPr lang="en-GB" sz="1600">
                          <a:solidFill>
                            <a:srgbClr val="000000"/>
                          </a:solidFill>
                          <a:latin typeface="微软雅黑"/>
                          <a:ea typeface="微软雅黑"/>
                        </a:rPr>
                        <a:t>TRNSYS software</a:t>
                      </a:r>
                      <a:endParaRPr/>
                    </a:p>
                  </a:txBody>
                  <a:tcPr/>
                </a:tc>
                <a:tc>
                  <a:txBody>
                    <a:bodyPr/>
                    <a:p>
                      <a:pPr algn="ctr">
                        <a:lnSpc>
                          <a:spcPct val="100000"/>
                        </a:lnSpc>
                      </a:pPr>
                      <a:r>
                        <a:rPr lang="en-GB" sz="1600">
                          <a:solidFill>
                            <a:srgbClr val="000000"/>
                          </a:solidFill>
                          <a:latin typeface="微软雅黑"/>
                          <a:ea typeface="微软雅黑"/>
                        </a:rPr>
                        <a:t>14</a:t>
                      </a:r>
                      <a:endParaRPr/>
                    </a:p>
                  </a:txBody>
                  <a:tcPr/>
                </a:tc>
                <a:tc>
                  <a:txBody>
                    <a:bodyPr/>
                    <a:p>
                      <a:pPr>
                        <a:lnSpc>
                          <a:spcPct val="100000"/>
                        </a:lnSpc>
                      </a:pPr>
                      <a:r>
                        <a:rPr lang="en-GB" sz="1600">
                          <a:solidFill>
                            <a:srgbClr val="000000"/>
                          </a:solidFill>
                          <a:latin typeface="微软雅黑"/>
                          <a:ea typeface="微软雅黑"/>
                        </a:rPr>
                        <a:t>1 lisence</a:t>
                      </a:r>
                      <a:endParaRPr/>
                    </a:p>
                  </a:txBody>
                  <a:tcPr/>
                </a:tc>
              </a:tr>
              <a:tr h="617760">
                <a:tc>
                  <a:txBody>
                    <a:bodyPr/>
                    <a:p>
                      <a:pPr algn="ctr">
                        <a:lnSpc>
                          <a:spcPct val="100000"/>
                        </a:lnSpc>
                      </a:pPr>
                      <a:r>
                        <a:rPr lang="en-GB" sz="1600">
                          <a:solidFill>
                            <a:srgbClr val="000000"/>
                          </a:solidFill>
                          <a:latin typeface="微软雅黑"/>
                          <a:ea typeface="微软雅黑"/>
                        </a:rPr>
                        <a:t>6</a:t>
                      </a:r>
                      <a:endParaRPr/>
                    </a:p>
                  </a:txBody>
                  <a:tcPr/>
                </a:tc>
                <a:tc>
                  <a:txBody>
                    <a:bodyPr/>
                    <a:p>
                      <a:pPr>
                        <a:lnSpc>
                          <a:spcPct val="100000"/>
                        </a:lnSpc>
                      </a:pPr>
                      <a:r>
                        <a:rPr lang="en-GB" sz="1600">
                          <a:solidFill>
                            <a:srgbClr val="000000"/>
                          </a:solidFill>
                          <a:latin typeface="微软雅黑"/>
                          <a:ea typeface="微软雅黑"/>
                        </a:rPr>
                        <a:t>Smart control centre</a:t>
                      </a:r>
                      <a:endParaRPr/>
                    </a:p>
                  </a:txBody>
                  <a:tcPr/>
                </a:tc>
                <a:tc>
                  <a:txBody>
                    <a:bodyPr/>
                    <a:p>
                      <a:pPr algn="ctr">
                        <a:lnSpc>
                          <a:spcPct val="100000"/>
                        </a:lnSpc>
                      </a:pPr>
                      <a:r>
                        <a:rPr lang="en-GB" sz="1600">
                          <a:solidFill>
                            <a:srgbClr val="000000"/>
                          </a:solidFill>
                          <a:latin typeface="微软雅黑"/>
                          <a:ea typeface="微软雅黑"/>
                        </a:rPr>
                        <a:t>300</a:t>
                      </a:r>
                      <a:endParaRPr/>
                    </a:p>
                  </a:txBody>
                  <a:tcPr/>
                </a:tc>
                <a:tc>
                  <a:txBody>
                    <a:bodyPr/>
                    <a:p>
                      <a:pPr>
                        <a:lnSpc>
                          <a:spcPct val="100000"/>
                        </a:lnSpc>
                      </a:pPr>
                      <a:r>
                        <a:rPr lang="en-GB" sz="1600">
                          <a:solidFill>
                            <a:srgbClr val="000000"/>
                          </a:solidFill>
                          <a:latin typeface="微软雅黑"/>
                          <a:ea typeface="微软雅黑"/>
                        </a:rPr>
                        <a:t>Including previous design</a:t>
                      </a:r>
                      <a:r>
                        <a:rPr lang="en-GB" sz="1600">
                          <a:solidFill>
                            <a:srgbClr val="000000"/>
                          </a:solidFill>
                          <a:latin typeface="微软雅黑"/>
                          <a:ea typeface="微软雅黑"/>
                        </a:rPr>
                        <a:t>、</a:t>
                      </a:r>
                      <a:r>
                        <a:rPr lang="en-GB" sz="1600">
                          <a:solidFill>
                            <a:srgbClr val="000000"/>
                          </a:solidFill>
                          <a:latin typeface="微软雅黑"/>
                          <a:ea typeface="微软雅黑"/>
                        </a:rPr>
                        <a:t>software development fees</a:t>
                      </a:r>
                      <a:r>
                        <a:rPr lang="en-GB" sz="1600">
                          <a:solidFill>
                            <a:srgbClr val="000000"/>
                          </a:solidFill>
                          <a:latin typeface="微软雅黑"/>
                          <a:ea typeface="微软雅黑"/>
                        </a:rPr>
                        <a:t>、</a:t>
                      </a:r>
                      <a:r>
                        <a:rPr lang="en-GB" sz="1600">
                          <a:solidFill>
                            <a:srgbClr val="000000"/>
                          </a:solidFill>
                          <a:latin typeface="微软雅黑"/>
                          <a:ea typeface="微软雅黑"/>
                        </a:rPr>
                        <a:t>hardware for central control</a:t>
                      </a:r>
                      <a:endParaRPr/>
                    </a:p>
                  </a:txBody>
                  <a:tcPr/>
                </a:tc>
              </a:tr>
              <a:tr h="594360">
                <a:tc>
                  <a:txBody>
                    <a:bodyPr/>
                    <a:p>
                      <a:pPr algn="ctr">
                        <a:lnSpc>
                          <a:spcPct val="100000"/>
                        </a:lnSpc>
                      </a:pPr>
                      <a:r>
                        <a:rPr lang="en-GB" sz="1600">
                          <a:solidFill>
                            <a:srgbClr val="000000"/>
                          </a:solidFill>
                          <a:latin typeface="微软雅黑"/>
                          <a:ea typeface="微软雅黑"/>
                        </a:rPr>
                        <a:t>Total</a:t>
                      </a:r>
                      <a:endParaRPr/>
                    </a:p>
                  </a:txBody>
                  <a:tcPr/>
                </a:tc>
                <a:tc>
                  <a:tcPr/>
                </a:tc>
                <a:tc>
                  <a:txBody>
                    <a:bodyPr/>
                    <a:p>
                      <a:pPr algn="ctr">
                        <a:lnSpc>
                          <a:spcPct val="100000"/>
                        </a:lnSpc>
                      </a:pPr>
                      <a:r>
                        <a:rPr lang="en-GB" sz="1600">
                          <a:solidFill>
                            <a:srgbClr val="000000"/>
                          </a:solidFill>
                          <a:latin typeface="微软雅黑"/>
                          <a:ea typeface="微软雅黑"/>
                        </a:rPr>
                        <a:t>1533</a:t>
                      </a:r>
                      <a:endParaRPr/>
                    </a:p>
                  </a:txBody>
                  <a:tcPr/>
                </a:tc>
                <a:tc>
                  <a:txBody>
                    <a:bodyPr/>
                    <a:p>
                      <a:pPr>
                        <a:lnSpc>
                          <a:spcPct val="100000"/>
                        </a:lnSpc>
                      </a:pPr>
                      <a:r>
                        <a:rPr lang="en-GB" sz="1600">
                          <a:solidFill>
                            <a:srgbClr val="000000"/>
                          </a:solidFill>
                          <a:latin typeface="微软雅黑"/>
                          <a:ea typeface="微软雅黑"/>
                        </a:rPr>
                        <a:t>含</a:t>
                      </a:r>
                      <a:r>
                        <a:rPr lang="en-GB" sz="1600">
                          <a:solidFill>
                            <a:srgbClr val="000000"/>
                          </a:solidFill>
                          <a:latin typeface="微软雅黑"/>
                          <a:ea typeface="微软雅黑"/>
                        </a:rPr>
                        <a:t>10% unpredictable fees included in total</a:t>
                      </a:r>
                      <a:endParaRPr/>
                    </a:p>
                  </a:txBody>
                  <a:tcPr/>
                </a:tc>
              </a:tr>
            </a:tbl>
          </a:graphicData>
        </a:graphic>
      </p:graphicFrame>
      <p:sp>
        <p:nvSpPr>
          <p:cNvPr id="989" name="CustomShape 8"/>
          <p:cNvSpPr/>
          <p:nvPr/>
        </p:nvSpPr>
        <p:spPr>
          <a:xfrm>
            <a:off x="106560" y="878040"/>
            <a:ext cx="8673840" cy="455760"/>
          </a:xfrm>
          <a:prstGeom prst="rect">
            <a:avLst/>
          </a:prstGeom>
          <a:noFill/>
          <a:ln>
            <a:noFill/>
          </a:ln>
        </p:spPr>
        <p:txBody>
          <a:bodyPr lIns="90000" rIns="90000" tIns="45000" bIns="45000"/>
          <a:p>
            <a:pPr>
              <a:lnSpc>
                <a:spcPct val="100000"/>
              </a:lnSpc>
            </a:pPr>
            <a:r>
              <a:rPr b="1" lang="en-GB" sz="2400">
                <a:solidFill>
                  <a:srgbClr val="002060"/>
                </a:solidFill>
                <a:latin typeface="微软雅黑"/>
                <a:ea typeface="微软雅黑"/>
              </a:rPr>
              <a:t>2014</a:t>
            </a:r>
            <a:r>
              <a:rPr b="1" lang="en-GB" sz="2400">
                <a:solidFill>
                  <a:srgbClr val="002060"/>
                </a:solidFill>
                <a:latin typeface="微软雅黑"/>
                <a:ea typeface="微软雅黑"/>
              </a:rPr>
              <a:t>年计划实施项目</a:t>
            </a:r>
            <a:r>
              <a:rPr b="1" lang="en-GB" sz="1400">
                <a:solidFill>
                  <a:srgbClr val="002060"/>
                </a:solidFill>
                <a:latin typeface="微软雅黑"/>
                <a:ea typeface="微软雅黑"/>
              </a:rPr>
              <a:t>（最终报价以初步设计完成后为准，此价格仅供参考）</a:t>
            </a:r>
            <a:endParaRPr/>
          </a:p>
        </p:txBody>
      </p:sp>
    </p:spTree>
  </p:cSld>
  <p:timing>
    <p:tnLst>
      <p:par>
        <p:cTn id="102" dur="indefinite" restart="never" nodeType="tmRoot">
          <p:childTnLst>
            <p:seq>
              <p:cTn id="103"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aphicFrame>
        <p:nvGraphicFramePr>
          <p:cNvPr id="990" name="Table 1"/>
          <p:cNvGraphicFramePr/>
          <p:nvPr/>
        </p:nvGraphicFramePr>
        <p:xfrm>
          <a:off x="204840" y="1545120"/>
          <a:ext cx="8591400" cy="6590880"/>
        </p:xfrm>
        <a:graphic>
          <a:graphicData uri="http://schemas.openxmlformats.org/drawingml/2006/table">
            <a:tbl>
              <a:tblPr/>
              <a:tblGrid>
                <a:gridCol w="811440"/>
                <a:gridCol w="2193480"/>
                <a:gridCol w="2570400"/>
                <a:gridCol w="3016440"/>
              </a:tblGrid>
              <a:tr h="645120">
                <a:tc>
                  <a:txBody>
                    <a:bodyPr/>
                    <a:p>
                      <a:pPr algn="ctr">
                        <a:lnSpc>
                          <a:spcPct val="100000"/>
                        </a:lnSpc>
                      </a:pPr>
                      <a:r>
                        <a:rPr b="1" lang="en-GB">
                          <a:solidFill>
                            <a:srgbClr val="000000"/>
                          </a:solidFill>
                          <a:latin typeface="微软雅黑"/>
                          <a:ea typeface="微软雅黑"/>
                        </a:rPr>
                        <a:t>序号</a:t>
                      </a:r>
                      <a:endParaRPr/>
                    </a:p>
                  </a:txBody>
                  <a:tcPr/>
                </a:tc>
                <a:tc>
                  <a:txBody>
                    <a:bodyPr/>
                    <a:p>
                      <a:pPr algn="ctr">
                        <a:lnSpc>
                          <a:spcPct val="100000"/>
                        </a:lnSpc>
                      </a:pPr>
                      <a:r>
                        <a:rPr b="1" lang="en-GB">
                          <a:solidFill>
                            <a:srgbClr val="000000"/>
                          </a:solidFill>
                          <a:latin typeface="微软雅黑"/>
                          <a:ea typeface="微软雅黑"/>
                        </a:rPr>
                        <a:t>名称与造价</a:t>
                      </a:r>
                      <a:endParaRPr/>
                    </a:p>
                  </a:txBody>
                  <a:tcPr/>
                </a:tc>
                <a:tc>
                  <a:txBody>
                    <a:bodyPr/>
                    <a:p>
                      <a:pPr algn="ctr">
                        <a:lnSpc>
                          <a:spcPct val="100000"/>
                        </a:lnSpc>
                      </a:pPr>
                      <a:r>
                        <a:rPr b="1" lang="en-GB">
                          <a:solidFill>
                            <a:srgbClr val="000000"/>
                          </a:solidFill>
                          <a:latin typeface="微软雅黑"/>
                          <a:ea typeface="微软雅黑"/>
                        </a:rPr>
                        <a:t>Cost (million)</a:t>
                      </a:r>
                      <a:endParaRPr/>
                    </a:p>
                  </a:txBody>
                  <a:tcPr/>
                </a:tc>
                <a:tc>
                  <a:txBody>
                    <a:bodyPr/>
                    <a:p>
                      <a:pPr algn="ctr">
                        <a:lnSpc>
                          <a:spcPct val="100000"/>
                        </a:lnSpc>
                      </a:pPr>
                      <a:r>
                        <a:rPr b="1" lang="en-GB">
                          <a:solidFill>
                            <a:srgbClr val="000000"/>
                          </a:solidFill>
                          <a:latin typeface="微软雅黑"/>
                          <a:ea typeface="微软雅黑"/>
                        </a:rPr>
                        <a:t>Main indicators</a:t>
                      </a:r>
                      <a:endParaRPr/>
                    </a:p>
                  </a:txBody>
                  <a:tcPr/>
                </a:tc>
              </a:tr>
              <a:tr h="1526760">
                <a:tc>
                  <a:txBody>
                    <a:bodyPr/>
                    <a:p>
                      <a:pPr algn="ctr">
                        <a:lnSpc>
                          <a:spcPct val="100000"/>
                        </a:lnSpc>
                      </a:pPr>
                      <a:r>
                        <a:rPr lang="en-GB">
                          <a:solidFill>
                            <a:srgbClr val="000000"/>
                          </a:solidFill>
                          <a:latin typeface="微软雅黑"/>
                          <a:ea typeface="微软雅黑"/>
                        </a:rPr>
                        <a:t>1</a:t>
                      </a:r>
                      <a:endParaRPr/>
                    </a:p>
                  </a:txBody>
                  <a:tcPr/>
                </a:tc>
                <a:tc>
                  <a:txBody>
                    <a:bodyPr/>
                    <a:p>
                      <a:pPr>
                        <a:lnSpc>
                          <a:spcPct val="100000"/>
                        </a:lnSpc>
                      </a:pPr>
                      <a:r>
                        <a:rPr lang="en-GB">
                          <a:solidFill>
                            <a:srgbClr val="000000"/>
                          </a:solidFill>
                          <a:latin typeface="微软雅黑"/>
                          <a:ea typeface="微软雅黑"/>
                        </a:rPr>
                        <a:t>Water re-use device/pipe network</a:t>
                      </a:r>
                      <a:endParaRPr/>
                    </a:p>
                  </a:txBody>
                  <a:tcPr/>
                </a:tc>
                <a:tc>
                  <a:txBody>
                    <a:bodyPr/>
                    <a:p>
                      <a:pPr algn="ctr">
                        <a:lnSpc>
                          <a:spcPct val="100000"/>
                        </a:lnSpc>
                      </a:pPr>
                      <a:r>
                        <a:rPr lang="en-GB">
                          <a:solidFill>
                            <a:srgbClr val="000000"/>
                          </a:solidFill>
                          <a:latin typeface="微软雅黑"/>
                          <a:ea typeface="微软雅黑"/>
                        </a:rPr>
                        <a:t>170</a:t>
                      </a:r>
                      <a:endParaRPr/>
                    </a:p>
                  </a:txBody>
                  <a:tcPr/>
                </a:tc>
                <a:tc>
                  <a:txBody>
                    <a:bodyPr/>
                    <a:p>
                      <a:pPr>
                        <a:lnSpc>
                          <a:spcPct val="100000"/>
                        </a:lnSpc>
                      </a:pPr>
                      <a:r>
                        <a:rPr lang="en-GB">
                          <a:solidFill>
                            <a:srgbClr val="000000"/>
                          </a:solidFill>
                          <a:latin typeface="微软雅黑"/>
                          <a:ea typeface="微软雅黑"/>
                        </a:rPr>
                        <a:t>Including pipeline construction</a:t>
                      </a:r>
                      <a:r>
                        <a:rPr lang="en-GB">
                          <a:solidFill>
                            <a:srgbClr val="000000"/>
                          </a:solidFill>
                          <a:latin typeface="微软雅黑"/>
                          <a:ea typeface="微软雅黑"/>
                        </a:rPr>
                        <a:t>，</a:t>
                      </a:r>
                      <a:r>
                        <a:rPr lang="en-GB">
                          <a:solidFill>
                            <a:srgbClr val="000000"/>
                          </a:solidFill>
                          <a:latin typeface="微软雅黑"/>
                          <a:ea typeface="微软雅黑"/>
                        </a:rPr>
                        <a:t>Annual increase in water reuse 15.3 (10000 t)</a:t>
                      </a:r>
                      <a:endParaRPr/>
                    </a:p>
                  </a:txBody>
                  <a:tcPr/>
                </a:tc>
              </a:tr>
              <a:tr h="879840">
                <a:tc>
                  <a:txBody>
                    <a:bodyPr/>
                    <a:p>
                      <a:pPr algn="ctr">
                        <a:lnSpc>
                          <a:spcPct val="100000"/>
                        </a:lnSpc>
                      </a:pPr>
                      <a:r>
                        <a:rPr lang="en-GB">
                          <a:solidFill>
                            <a:srgbClr val="000000"/>
                          </a:solidFill>
                          <a:latin typeface="微软雅黑"/>
                          <a:ea typeface="微软雅黑"/>
                        </a:rPr>
                        <a:t>2</a:t>
                      </a:r>
                      <a:endParaRPr/>
                    </a:p>
                  </a:txBody>
                  <a:tcPr/>
                </a:tc>
                <a:tc>
                  <a:txBody>
                    <a:bodyPr/>
                    <a:p>
                      <a:pPr>
                        <a:lnSpc>
                          <a:spcPct val="100000"/>
                        </a:lnSpc>
                      </a:pPr>
                      <a:r>
                        <a:rPr lang="en-GB">
                          <a:solidFill>
                            <a:srgbClr val="000000"/>
                          </a:solidFill>
                          <a:latin typeface="微软雅黑"/>
                          <a:ea typeface="微软雅黑"/>
                        </a:rPr>
                        <a:t>Gas heating</a:t>
                      </a:r>
                      <a:endParaRPr/>
                    </a:p>
                  </a:txBody>
                  <a:tcPr/>
                </a:tc>
                <a:tc>
                  <a:txBody>
                    <a:bodyPr/>
                    <a:p>
                      <a:pPr algn="ctr">
                        <a:lnSpc>
                          <a:spcPct val="100000"/>
                        </a:lnSpc>
                      </a:pPr>
                      <a:r>
                        <a:rPr lang="en-GB">
                          <a:solidFill>
                            <a:srgbClr val="000000"/>
                          </a:solidFill>
                          <a:latin typeface="微软雅黑"/>
                          <a:ea typeface="微软雅黑"/>
                        </a:rPr>
                        <a:t>900</a:t>
                      </a:r>
                      <a:endParaRPr/>
                    </a:p>
                  </a:txBody>
                  <a:tcPr/>
                </a:tc>
                <a:tc>
                  <a:txBody>
                    <a:bodyPr/>
                    <a:p>
                      <a:pPr>
                        <a:lnSpc>
                          <a:spcPct val="100000"/>
                        </a:lnSpc>
                      </a:pPr>
                      <a:r>
                        <a:rPr lang="en-GB">
                          <a:solidFill>
                            <a:srgbClr val="000000"/>
                          </a:solidFill>
                          <a:latin typeface="微软雅黑"/>
                          <a:ea typeface="微软雅黑"/>
                        </a:rPr>
                        <a:t>In existing heating area 28*10000</a:t>
                      </a:r>
                      <a:r>
                        <a:rPr lang="en-GB">
                          <a:solidFill>
                            <a:srgbClr val="000000"/>
                          </a:solidFill>
                          <a:latin typeface="微软雅黑"/>
                          <a:ea typeface="微软雅黑"/>
                        </a:rPr>
                        <a:t>㎡ </a:t>
                      </a:r>
                      <a:r>
                        <a:rPr lang="en-GB">
                          <a:solidFill>
                            <a:srgbClr val="000000"/>
                          </a:solidFill>
                          <a:latin typeface="微软雅黑"/>
                          <a:ea typeface="微软雅黑"/>
                        </a:rPr>
                        <a:t>in</a:t>
                      </a:r>
                      <a:endParaRPr/>
                    </a:p>
                    <a:p>
                      <a:pPr>
                        <a:lnSpc>
                          <a:spcPct val="100000"/>
                        </a:lnSpc>
                      </a:pPr>
                      <a:r>
                        <a:rPr lang="en-GB">
                          <a:solidFill>
                            <a:srgbClr val="000000"/>
                          </a:solidFill>
                          <a:latin typeface="微软雅黑"/>
                          <a:ea typeface="微软雅黑"/>
                        </a:rPr>
                        <a:t>Assuming 75.6% load</a:t>
                      </a:r>
                      <a:endParaRPr/>
                    </a:p>
                  </a:txBody>
                  <a:tcPr/>
                </a:tc>
              </a:tr>
              <a:tr h="884160">
                <a:tc>
                  <a:txBody>
                    <a:bodyPr/>
                    <a:p>
                      <a:pPr algn="ctr">
                        <a:lnSpc>
                          <a:spcPct val="100000"/>
                        </a:lnSpc>
                      </a:pPr>
                      <a:r>
                        <a:rPr lang="en-GB">
                          <a:solidFill>
                            <a:srgbClr val="000000"/>
                          </a:solidFill>
                          <a:latin typeface="微软雅黑"/>
                          <a:ea typeface="微软雅黑"/>
                        </a:rPr>
                        <a:t>3</a:t>
                      </a:r>
                      <a:endParaRPr/>
                    </a:p>
                  </a:txBody>
                  <a:tcPr/>
                </a:tc>
                <a:tc>
                  <a:txBody>
                    <a:bodyPr/>
                    <a:p>
                      <a:pPr>
                        <a:lnSpc>
                          <a:spcPct val="100000"/>
                        </a:lnSpc>
                      </a:pPr>
                      <a:r>
                        <a:rPr lang="en-GB">
                          <a:solidFill>
                            <a:srgbClr val="000000"/>
                          </a:solidFill>
                          <a:latin typeface="微软雅黑"/>
                          <a:ea typeface="微软雅黑"/>
                        </a:rPr>
                        <a:t>Trigeneration</a:t>
                      </a:r>
                      <a:endParaRPr/>
                    </a:p>
                  </a:txBody>
                  <a:tcPr/>
                </a:tc>
                <a:tc>
                  <a:txBody>
                    <a:bodyPr/>
                    <a:p>
                      <a:pPr algn="ctr">
                        <a:lnSpc>
                          <a:spcPct val="100000"/>
                        </a:lnSpc>
                      </a:pPr>
                      <a:r>
                        <a:rPr lang="en-GB">
                          <a:solidFill>
                            <a:srgbClr val="000000"/>
                          </a:solidFill>
                          <a:latin typeface="微软雅黑"/>
                          <a:ea typeface="微软雅黑"/>
                        </a:rPr>
                        <a:t>580</a:t>
                      </a:r>
                      <a:endParaRPr/>
                    </a:p>
                  </a:txBody>
                  <a:tcPr/>
                </a:tc>
                <a:tc>
                  <a:txBody>
                    <a:bodyPr/>
                    <a:p>
                      <a:pPr>
                        <a:lnSpc>
                          <a:spcPct val="100000"/>
                        </a:lnSpc>
                      </a:pPr>
                      <a:r>
                        <a:rPr lang="en-GB">
                          <a:solidFill>
                            <a:srgbClr val="000000"/>
                          </a:solidFill>
                          <a:latin typeface="微软雅黑"/>
                          <a:ea typeface="微软雅黑"/>
                        </a:rPr>
                        <a:t>In existing heating area 28*10000</a:t>
                      </a:r>
                      <a:r>
                        <a:rPr lang="en-GB">
                          <a:solidFill>
                            <a:srgbClr val="000000"/>
                          </a:solidFill>
                          <a:latin typeface="微软雅黑"/>
                          <a:ea typeface="微软雅黑"/>
                        </a:rPr>
                        <a:t>㎡中</a:t>
                      </a:r>
                      <a:endParaRPr/>
                    </a:p>
                    <a:p>
                      <a:pPr>
                        <a:lnSpc>
                          <a:spcPct val="100000"/>
                        </a:lnSpc>
                      </a:pPr>
                      <a:r>
                        <a:rPr lang="en-GB">
                          <a:solidFill>
                            <a:srgbClr val="000000"/>
                          </a:solidFill>
                          <a:latin typeface="微软雅黑"/>
                          <a:ea typeface="微软雅黑"/>
                        </a:rPr>
                        <a:t>Assuming 6% load</a:t>
                      </a:r>
                      <a:endParaRPr/>
                    </a:p>
                  </a:txBody>
                  <a:tcPr/>
                </a:tc>
              </a:tr>
              <a:tr h="884160">
                <a:tc>
                  <a:txBody>
                    <a:bodyPr/>
                    <a:p>
                      <a:pPr algn="ctr">
                        <a:lnSpc>
                          <a:spcPct val="100000"/>
                        </a:lnSpc>
                      </a:pPr>
                      <a:r>
                        <a:rPr lang="en-GB">
                          <a:solidFill>
                            <a:srgbClr val="000000"/>
                          </a:solidFill>
                          <a:latin typeface="微软雅黑"/>
                          <a:ea typeface="微软雅黑"/>
                        </a:rPr>
                        <a:t>4</a:t>
                      </a:r>
                      <a:endParaRPr/>
                    </a:p>
                  </a:txBody>
                  <a:tcPr/>
                </a:tc>
                <a:tc>
                  <a:txBody>
                    <a:bodyPr/>
                    <a:p>
                      <a:pPr>
                        <a:lnSpc>
                          <a:spcPct val="100000"/>
                        </a:lnSpc>
                      </a:pPr>
                      <a:r>
                        <a:rPr lang="en-GB">
                          <a:solidFill>
                            <a:srgbClr val="000000"/>
                          </a:solidFill>
                          <a:latin typeface="微软雅黑"/>
                          <a:ea typeface="微软雅黑"/>
                        </a:rPr>
                        <a:t>GSHP</a:t>
                      </a:r>
                      <a:endParaRPr/>
                    </a:p>
                  </a:txBody>
                  <a:tcPr/>
                </a:tc>
                <a:tc>
                  <a:txBody>
                    <a:bodyPr/>
                    <a:p>
                      <a:pPr algn="ctr">
                        <a:lnSpc>
                          <a:spcPct val="100000"/>
                        </a:lnSpc>
                      </a:pPr>
                      <a:r>
                        <a:rPr lang="en-GB">
                          <a:solidFill>
                            <a:srgbClr val="000000"/>
                          </a:solidFill>
                          <a:latin typeface="微软雅黑"/>
                          <a:ea typeface="微软雅黑"/>
                        </a:rPr>
                        <a:t>1500</a:t>
                      </a:r>
                      <a:endParaRPr/>
                    </a:p>
                  </a:txBody>
                  <a:tcPr/>
                </a:tc>
                <a:tc>
                  <a:txBody>
                    <a:bodyPr/>
                    <a:p>
                      <a:pPr>
                        <a:lnSpc>
                          <a:spcPct val="100000"/>
                        </a:lnSpc>
                      </a:pPr>
                      <a:r>
                        <a:rPr lang="en-GB">
                          <a:solidFill>
                            <a:srgbClr val="000000"/>
                          </a:solidFill>
                          <a:latin typeface="微软雅黑"/>
                          <a:ea typeface="微软雅黑"/>
                        </a:rPr>
                        <a:t>In existing heating area 28*10000</a:t>
                      </a:r>
                      <a:r>
                        <a:rPr lang="en-GB">
                          <a:solidFill>
                            <a:srgbClr val="000000"/>
                          </a:solidFill>
                          <a:latin typeface="微软雅黑"/>
                          <a:ea typeface="微软雅黑"/>
                        </a:rPr>
                        <a:t>㎡中</a:t>
                      </a:r>
                      <a:endParaRPr/>
                    </a:p>
                    <a:p>
                      <a:pPr>
                        <a:lnSpc>
                          <a:spcPct val="100000"/>
                        </a:lnSpc>
                      </a:pPr>
                      <a:r>
                        <a:rPr lang="en-GB">
                          <a:solidFill>
                            <a:srgbClr val="000000"/>
                          </a:solidFill>
                          <a:latin typeface="微软雅黑"/>
                          <a:ea typeface="微软雅黑"/>
                        </a:rPr>
                        <a:t>Assuming 18.4% load</a:t>
                      </a:r>
                      <a:endParaRPr/>
                    </a:p>
                  </a:txBody>
                  <a:tcPr/>
                </a:tc>
              </a:tr>
              <a:tr h="884160">
                <a:tc>
                  <a:txBody>
                    <a:bodyPr/>
                    <a:p>
                      <a:pPr algn="ctr">
                        <a:lnSpc>
                          <a:spcPct val="100000"/>
                        </a:lnSpc>
                      </a:pPr>
                      <a:r>
                        <a:rPr lang="en-GB">
                          <a:solidFill>
                            <a:srgbClr val="000000"/>
                          </a:solidFill>
                          <a:latin typeface="微软雅黑"/>
                          <a:ea typeface="微软雅黑"/>
                        </a:rPr>
                        <a:t>5</a:t>
                      </a:r>
                      <a:endParaRPr/>
                    </a:p>
                  </a:txBody>
                  <a:tcPr/>
                </a:tc>
                <a:tc>
                  <a:txBody>
                    <a:bodyPr/>
                    <a:p>
                      <a:pPr>
                        <a:lnSpc>
                          <a:spcPct val="100000"/>
                        </a:lnSpc>
                      </a:pPr>
                      <a:r>
                        <a:rPr lang="en-GB">
                          <a:solidFill>
                            <a:srgbClr val="000000"/>
                          </a:solidFill>
                          <a:latin typeface="微软雅黑"/>
                          <a:ea typeface="微软雅黑"/>
                        </a:rPr>
                        <a:t>LNG gas station</a:t>
                      </a:r>
                      <a:endParaRPr/>
                    </a:p>
                  </a:txBody>
                  <a:tcPr/>
                </a:tc>
                <a:tc>
                  <a:txBody>
                    <a:bodyPr/>
                    <a:p>
                      <a:pPr algn="ctr">
                        <a:lnSpc>
                          <a:spcPct val="100000"/>
                        </a:lnSpc>
                      </a:pPr>
                      <a:r>
                        <a:rPr lang="en-GB">
                          <a:solidFill>
                            <a:srgbClr val="000000"/>
                          </a:solidFill>
                          <a:latin typeface="微软雅黑"/>
                          <a:ea typeface="微软雅黑"/>
                        </a:rPr>
                        <a:t>320</a:t>
                      </a:r>
                      <a:endParaRPr/>
                    </a:p>
                  </a:txBody>
                  <a:tcPr/>
                </a:tc>
                <a:tc>
                  <a:txBody>
                    <a:bodyPr/>
                    <a:p>
                      <a:pPr>
                        <a:lnSpc>
                          <a:spcPct val="100000"/>
                        </a:lnSpc>
                      </a:pPr>
                      <a:r>
                        <a:rPr lang="en-GB">
                          <a:solidFill>
                            <a:srgbClr val="000000"/>
                          </a:solidFill>
                          <a:latin typeface="微软雅黑"/>
                          <a:ea typeface="微软雅黑"/>
                        </a:rPr>
                        <a:t>Solve the peak of the normal production of municipal gas problem</a:t>
                      </a:r>
                      <a:endParaRPr/>
                    </a:p>
                  </a:txBody>
                  <a:tcPr/>
                </a:tc>
              </a:tr>
              <a:tr h="886680">
                <a:tc>
                  <a:txBody>
                    <a:bodyPr/>
                    <a:p>
                      <a:pPr algn="ctr">
                        <a:lnSpc>
                          <a:spcPct val="100000"/>
                        </a:lnSpc>
                      </a:pPr>
                      <a:r>
                        <a:rPr lang="en-GB">
                          <a:solidFill>
                            <a:srgbClr val="000000"/>
                          </a:solidFill>
                          <a:latin typeface="微软雅黑"/>
                          <a:ea typeface="微软雅黑"/>
                        </a:rPr>
                        <a:t>Total</a:t>
                      </a:r>
                      <a:endParaRPr/>
                    </a:p>
                  </a:txBody>
                  <a:tcPr/>
                </a:tc>
                <a:tc>
                  <a:tcPr/>
                </a:tc>
                <a:tc>
                  <a:txBody>
                    <a:bodyPr/>
                    <a:p>
                      <a:pPr algn="ctr">
                        <a:lnSpc>
                          <a:spcPct val="100000"/>
                        </a:lnSpc>
                      </a:pPr>
                      <a:r>
                        <a:rPr lang="en-GB">
                          <a:solidFill>
                            <a:srgbClr val="000000"/>
                          </a:solidFill>
                          <a:latin typeface="微软雅黑"/>
                          <a:ea typeface="微软雅黑"/>
                        </a:rPr>
                        <a:t>3470</a:t>
                      </a:r>
                      <a:endParaRPr/>
                    </a:p>
                  </a:txBody>
                  <a:tcPr/>
                </a:tc>
                <a:tc>
                  <a:tcPr/>
                </a:tc>
              </a:tr>
            </a:tbl>
          </a:graphicData>
        </a:graphic>
      </p:graphicFrame>
      <p:sp>
        <p:nvSpPr>
          <p:cNvPr id="991" name="CustomShape 2"/>
          <p:cNvSpPr/>
          <p:nvPr/>
        </p:nvSpPr>
        <p:spPr>
          <a:xfrm>
            <a:off x="106560" y="965160"/>
            <a:ext cx="8717400" cy="455760"/>
          </a:xfrm>
          <a:prstGeom prst="rect">
            <a:avLst/>
          </a:prstGeom>
          <a:noFill/>
          <a:ln>
            <a:noFill/>
          </a:ln>
        </p:spPr>
        <p:txBody>
          <a:bodyPr lIns="90000" rIns="90000" tIns="45000" bIns="45000"/>
          <a:p>
            <a:pPr>
              <a:lnSpc>
                <a:spcPct val="100000"/>
              </a:lnSpc>
            </a:pPr>
            <a:r>
              <a:rPr b="1" lang="en-GB" sz="2400">
                <a:solidFill>
                  <a:srgbClr val="002060"/>
                </a:solidFill>
                <a:latin typeface="微软雅黑"/>
                <a:ea typeface="微软雅黑"/>
              </a:rPr>
              <a:t>2015</a:t>
            </a:r>
            <a:r>
              <a:rPr b="1" lang="en-GB" sz="2400">
                <a:solidFill>
                  <a:srgbClr val="002060"/>
                </a:solidFill>
                <a:latin typeface="微软雅黑"/>
                <a:ea typeface="微软雅黑"/>
              </a:rPr>
              <a:t>年计划实施项目</a:t>
            </a:r>
            <a:r>
              <a:rPr b="1" lang="en-GB" sz="1400">
                <a:solidFill>
                  <a:srgbClr val="002060"/>
                </a:solidFill>
                <a:latin typeface="微软雅黑"/>
                <a:ea typeface="微软雅黑"/>
              </a:rPr>
              <a:t>（最终报价以初步设计完成后为准，此价格仅供参考）</a:t>
            </a:r>
            <a:endParaRPr/>
          </a:p>
        </p:txBody>
      </p:sp>
      <p:sp>
        <p:nvSpPr>
          <p:cNvPr id="992" name="CustomShape 3"/>
          <p:cNvSpPr/>
          <p:nvPr/>
        </p:nvSpPr>
        <p:spPr>
          <a:xfrm>
            <a:off x="1373040" y="216360"/>
            <a:ext cx="1509120" cy="603000"/>
          </a:xfrm>
          <a:prstGeom prst="chevron">
            <a:avLst>
              <a:gd name="adj" fmla="val 50000"/>
            </a:avLst>
          </a:prstGeom>
          <a:solidFill>
            <a:srgbClr val="bfbfbf"/>
          </a:solidFill>
          <a:ln>
            <a:noFill/>
          </a:ln>
        </p:spPr>
      </p:sp>
      <p:sp>
        <p:nvSpPr>
          <p:cNvPr id="993" name="CustomShape 4"/>
          <p:cNvSpPr/>
          <p:nvPr/>
        </p:nvSpPr>
        <p:spPr>
          <a:xfrm>
            <a:off x="2585520" y="222840"/>
            <a:ext cx="1509120" cy="603000"/>
          </a:xfrm>
          <a:prstGeom prst="chevron">
            <a:avLst>
              <a:gd name="adj" fmla="val 50000"/>
            </a:avLst>
          </a:prstGeom>
          <a:solidFill>
            <a:srgbClr val="bfbfbf"/>
          </a:solidFill>
          <a:ln>
            <a:noFill/>
          </a:ln>
        </p:spPr>
      </p:sp>
      <p:sp>
        <p:nvSpPr>
          <p:cNvPr id="994" name="CustomShape 5"/>
          <p:cNvSpPr/>
          <p:nvPr/>
        </p:nvSpPr>
        <p:spPr>
          <a:xfrm>
            <a:off x="3785400" y="201960"/>
            <a:ext cx="1509120" cy="603000"/>
          </a:xfrm>
          <a:prstGeom prst="chevron">
            <a:avLst>
              <a:gd name="adj" fmla="val 50000"/>
            </a:avLst>
          </a:prstGeom>
          <a:solidFill>
            <a:srgbClr val="bfbfbf"/>
          </a:solidFill>
          <a:ln>
            <a:noFill/>
          </a:ln>
        </p:spPr>
      </p:sp>
      <p:sp>
        <p:nvSpPr>
          <p:cNvPr id="995" name="CustomShape 6"/>
          <p:cNvSpPr/>
          <p:nvPr/>
        </p:nvSpPr>
        <p:spPr>
          <a:xfrm>
            <a:off x="4987080" y="201960"/>
            <a:ext cx="1509120" cy="603000"/>
          </a:xfrm>
          <a:prstGeom prst="chevron">
            <a:avLst>
              <a:gd name="adj" fmla="val 50000"/>
            </a:avLst>
          </a:prstGeom>
          <a:solidFill>
            <a:srgbClr val="bfbfbf"/>
          </a:solidFill>
          <a:ln>
            <a:noFill/>
          </a:ln>
        </p:spPr>
      </p:sp>
      <p:sp>
        <p:nvSpPr>
          <p:cNvPr id="996" name="CustomShape 7"/>
          <p:cNvSpPr/>
          <p:nvPr/>
        </p:nvSpPr>
        <p:spPr>
          <a:xfrm>
            <a:off x="7408080" y="222840"/>
            <a:ext cx="1509120" cy="603000"/>
          </a:xfrm>
          <a:prstGeom prst="chevron">
            <a:avLst>
              <a:gd name="adj" fmla="val 50000"/>
            </a:avLst>
          </a:prstGeom>
          <a:solidFill>
            <a:srgbClr val="bfbfbf"/>
          </a:solidFill>
          <a:ln>
            <a:noFill/>
          </a:ln>
        </p:spPr>
      </p:sp>
      <p:sp>
        <p:nvSpPr>
          <p:cNvPr id="997" name="CustomShape 8"/>
          <p:cNvSpPr/>
          <p:nvPr/>
        </p:nvSpPr>
        <p:spPr>
          <a:xfrm>
            <a:off x="173880" y="209520"/>
            <a:ext cx="1509120" cy="603000"/>
          </a:xfrm>
          <a:prstGeom prst="homePlate">
            <a:avLst>
              <a:gd name="adj" fmla="val 50000"/>
            </a:avLst>
          </a:prstGeom>
          <a:solidFill>
            <a:srgbClr val="bfbfbf"/>
          </a:solidFill>
          <a:ln>
            <a:noFill/>
          </a:ln>
        </p:spPr>
      </p:sp>
    </p:spTree>
  </p:cSld>
  <p:timing>
    <p:tnLst>
      <p:par>
        <p:cTn id="104" dur="indefinite" restart="never" nodeType="tmRoot">
          <p:childTnLst>
            <p:seq>
              <p:cTn id="105"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98" name="CustomShape 1"/>
          <p:cNvSpPr/>
          <p:nvPr/>
        </p:nvSpPr>
        <p:spPr>
          <a:xfrm>
            <a:off x="1373040" y="216360"/>
            <a:ext cx="1509120" cy="603000"/>
          </a:xfrm>
          <a:prstGeom prst="chevron">
            <a:avLst>
              <a:gd name="adj" fmla="val 50000"/>
            </a:avLst>
          </a:prstGeom>
          <a:solidFill>
            <a:srgbClr val="bfbfbf"/>
          </a:solidFill>
          <a:ln>
            <a:noFill/>
          </a:ln>
        </p:spPr>
      </p:sp>
      <p:sp>
        <p:nvSpPr>
          <p:cNvPr id="999" name="CustomShape 2"/>
          <p:cNvSpPr/>
          <p:nvPr/>
        </p:nvSpPr>
        <p:spPr>
          <a:xfrm>
            <a:off x="2585520" y="222840"/>
            <a:ext cx="1509120" cy="603000"/>
          </a:xfrm>
          <a:prstGeom prst="chevron">
            <a:avLst>
              <a:gd name="adj" fmla="val 50000"/>
            </a:avLst>
          </a:prstGeom>
          <a:solidFill>
            <a:srgbClr val="bfbfbf"/>
          </a:solidFill>
          <a:ln>
            <a:noFill/>
          </a:ln>
        </p:spPr>
      </p:sp>
      <p:sp>
        <p:nvSpPr>
          <p:cNvPr id="1000" name="CustomShape 3"/>
          <p:cNvSpPr/>
          <p:nvPr/>
        </p:nvSpPr>
        <p:spPr>
          <a:xfrm>
            <a:off x="3785400" y="201960"/>
            <a:ext cx="1509120" cy="603000"/>
          </a:xfrm>
          <a:prstGeom prst="chevron">
            <a:avLst>
              <a:gd name="adj" fmla="val 50000"/>
            </a:avLst>
          </a:prstGeom>
          <a:solidFill>
            <a:srgbClr val="bfbfbf"/>
          </a:solidFill>
          <a:ln>
            <a:noFill/>
          </a:ln>
        </p:spPr>
      </p:sp>
      <p:sp>
        <p:nvSpPr>
          <p:cNvPr id="1001" name="CustomShape 4"/>
          <p:cNvSpPr/>
          <p:nvPr/>
        </p:nvSpPr>
        <p:spPr>
          <a:xfrm>
            <a:off x="4987080" y="201960"/>
            <a:ext cx="1509120" cy="603000"/>
          </a:xfrm>
          <a:prstGeom prst="chevron">
            <a:avLst>
              <a:gd name="adj" fmla="val 50000"/>
            </a:avLst>
          </a:prstGeom>
          <a:solidFill>
            <a:srgbClr val="bfbfbf"/>
          </a:solidFill>
          <a:ln>
            <a:noFill/>
          </a:ln>
        </p:spPr>
      </p:sp>
      <p:sp>
        <p:nvSpPr>
          <p:cNvPr id="1002" name="CustomShape 5"/>
          <p:cNvSpPr/>
          <p:nvPr/>
        </p:nvSpPr>
        <p:spPr>
          <a:xfrm>
            <a:off x="7408080" y="222840"/>
            <a:ext cx="1509120" cy="603000"/>
          </a:xfrm>
          <a:prstGeom prst="chevron">
            <a:avLst>
              <a:gd name="adj" fmla="val 50000"/>
            </a:avLst>
          </a:prstGeom>
          <a:solidFill>
            <a:srgbClr val="bfbfbf"/>
          </a:solidFill>
          <a:ln>
            <a:noFill/>
          </a:ln>
        </p:spPr>
      </p:sp>
      <p:sp>
        <p:nvSpPr>
          <p:cNvPr id="1003" name="CustomShape 6"/>
          <p:cNvSpPr/>
          <p:nvPr/>
        </p:nvSpPr>
        <p:spPr>
          <a:xfrm>
            <a:off x="173880" y="209520"/>
            <a:ext cx="1509120" cy="603000"/>
          </a:xfrm>
          <a:prstGeom prst="homePlate">
            <a:avLst>
              <a:gd name="adj" fmla="val 50000"/>
            </a:avLst>
          </a:prstGeom>
          <a:solidFill>
            <a:srgbClr val="bfbfbf"/>
          </a:solidFill>
          <a:ln>
            <a:noFill/>
          </a:ln>
        </p:spPr>
      </p:sp>
      <p:graphicFrame>
        <p:nvGraphicFramePr>
          <p:cNvPr id="1004" name="Table 7"/>
          <p:cNvGraphicFramePr/>
          <p:nvPr/>
        </p:nvGraphicFramePr>
        <p:xfrm>
          <a:off x="217440" y="1209240"/>
          <a:ext cx="8592120" cy="4163760"/>
        </p:xfrm>
        <a:graphic>
          <a:graphicData uri="http://schemas.openxmlformats.org/drawingml/2006/table">
            <a:tbl>
              <a:tblPr/>
              <a:tblGrid>
                <a:gridCol w="1268280"/>
                <a:gridCol w="1596240"/>
                <a:gridCol w="1190160"/>
                <a:gridCol w="1190160"/>
                <a:gridCol w="1460880"/>
                <a:gridCol w="942840"/>
                <a:gridCol w="943920"/>
              </a:tblGrid>
              <a:tr h="576000">
                <a:tc>
                  <a:txBody>
                    <a:bodyPr/>
                    <a:p>
                      <a:pPr algn="ctr">
                        <a:lnSpc>
                          <a:spcPct val="100000"/>
                        </a:lnSpc>
                      </a:pPr>
                      <a:r>
                        <a:rPr b="1" lang="en-GB" sz="2000">
                          <a:solidFill>
                            <a:srgbClr val="000000"/>
                          </a:solidFill>
                          <a:latin typeface="微软雅黑"/>
                          <a:ea typeface="微软雅黑"/>
                        </a:rPr>
                        <a:t>Energy conservation summary</a:t>
                      </a:r>
                      <a:endParaRPr/>
                    </a:p>
                  </a:txBody>
                  <a:tcPr/>
                </a:tc>
                <a:tc>
                  <a:tcPr/>
                </a:tc>
                <a:tc>
                  <a:tcPr/>
                </a:tc>
                <a:tc>
                  <a:tcPr/>
                </a:tc>
                <a:tc>
                  <a:tcPr/>
                </a:tc>
                <a:tc>
                  <a:tcPr/>
                </a:tc>
                <a:tc>
                  <a:tcPr/>
                </a:tc>
              </a:tr>
              <a:tr h="511560">
                <a:tc>
                  <a:txBody>
                    <a:bodyPr/>
                    <a:p>
                      <a:pPr algn="ctr">
                        <a:lnSpc>
                          <a:spcPct val="100000"/>
                        </a:lnSpc>
                      </a:pPr>
                      <a:r>
                        <a:rPr lang="en-GB" sz="1600">
                          <a:solidFill>
                            <a:srgbClr val="000000"/>
                          </a:solidFill>
                          <a:latin typeface="微软雅黑"/>
                          <a:ea typeface="微软雅黑"/>
                        </a:rPr>
                        <a:t>项目名称</a:t>
                      </a:r>
                      <a:endParaRPr/>
                    </a:p>
                  </a:txBody>
                  <a:tcPr/>
                </a:tc>
                <a:tc>
                  <a:txBody>
                    <a:bodyPr/>
                    <a:p>
                      <a:pPr algn="ctr">
                        <a:lnSpc>
                          <a:spcPct val="100000"/>
                        </a:lnSpc>
                      </a:pPr>
                      <a:r>
                        <a:rPr lang="en-GB" sz="1600">
                          <a:solidFill>
                            <a:srgbClr val="000000"/>
                          </a:solidFill>
                          <a:latin typeface="微软雅黑"/>
                          <a:ea typeface="微软雅黑"/>
                        </a:rPr>
                        <a:t>节水</a:t>
                      </a:r>
                      <a:endParaRPr/>
                    </a:p>
                  </a:txBody>
                  <a:tcPr/>
                </a:tc>
                <a:tc>
                  <a:txBody>
                    <a:bodyPr/>
                    <a:p>
                      <a:pPr algn="ctr">
                        <a:lnSpc>
                          <a:spcPct val="100000"/>
                        </a:lnSpc>
                      </a:pPr>
                      <a:r>
                        <a:rPr lang="en-GB" sz="1600">
                          <a:solidFill>
                            <a:srgbClr val="000000"/>
                          </a:solidFill>
                          <a:latin typeface="微软雅黑"/>
                          <a:ea typeface="微软雅黑"/>
                        </a:rPr>
                        <a:t>节电</a:t>
                      </a:r>
                      <a:endParaRPr/>
                    </a:p>
                  </a:txBody>
                  <a:tcPr/>
                </a:tc>
                <a:tc>
                  <a:txBody>
                    <a:bodyPr/>
                    <a:p>
                      <a:pPr algn="ctr">
                        <a:lnSpc>
                          <a:spcPct val="100000"/>
                        </a:lnSpc>
                      </a:pPr>
                      <a:r>
                        <a:rPr lang="en-GB" sz="1600">
                          <a:solidFill>
                            <a:srgbClr val="000000"/>
                          </a:solidFill>
                          <a:latin typeface="微软雅黑"/>
                          <a:ea typeface="微软雅黑"/>
                        </a:rPr>
                        <a:t>节约标准煤</a:t>
                      </a:r>
                      <a:endParaRPr/>
                    </a:p>
                  </a:txBody>
                  <a:tcPr/>
                </a:tc>
                <a:tc>
                  <a:txBody>
                    <a:bodyPr/>
                    <a:p>
                      <a:pPr algn="ctr">
                        <a:lnSpc>
                          <a:spcPct val="100000"/>
                        </a:lnSpc>
                      </a:pPr>
                      <a:r>
                        <a:rPr lang="en-GB" sz="1600">
                          <a:solidFill>
                            <a:srgbClr val="000000"/>
                          </a:solidFill>
                          <a:latin typeface="微软雅黑"/>
                          <a:ea typeface="微软雅黑"/>
                        </a:rPr>
                        <a:t>碳减排</a:t>
                      </a:r>
                      <a:endParaRPr/>
                    </a:p>
                  </a:txBody>
                  <a:tcPr/>
                </a:tc>
                <a:tc>
                  <a:txBody>
                    <a:bodyPr/>
                    <a:p>
                      <a:pPr algn="ctr">
                        <a:lnSpc>
                          <a:spcPct val="100000"/>
                        </a:lnSpc>
                      </a:pPr>
                      <a:r>
                        <a:rPr lang="en-GB" sz="1600">
                          <a:solidFill>
                            <a:srgbClr val="000000"/>
                          </a:solidFill>
                          <a:latin typeface="微软雅黑"/>
                          <a:ea typeface="微软雅黑"/>
                        </a:rPr>
                        <a:t>硫减排</a:t>
                      </a:r>
                      <a:endParaRPr/>
                    </a:p>
                  </a:txBody>
                  <a:tcPr/>
                </a:tc>
                <a:tc>
                  <a:tcPr/>
                </a:tc>
              </a:tr>
              <a:tr h="511560">
                <a:tc>
                  <a:txBody>
                    <a:bodyPr/>
                    <a:p>
                      <a:pPr algn="ctr">
                        <a:lnSpc>
                          <a:spcPct val="100000"/>
                        </a:lnSpc>
                      </a:pPr>
                      <a:r>
                        <a:rPr lang="en-GB" sz="1600">
                          <a:solidFill>
                            <a:srgbClr val="000000"/>
                          </a:solidFill>
                          <a:latin typeface="微软雅黑"/>
                          <a:ea typeface="微软雅黑"/>
                        </a:rPr>
                        <a:t>万吨</a:t>
                      </a:r>
                      <a:r>
                        <a:rPr lang="en-GB" sz="1600">
                          <a:solidFill>
                            <a:srgbClr val="000000"/>
                          </a:solidFill>
                          <a:latin typeface="微软雅黑"/>
                          <a:ea typeface="微软雅黑"/>
                        </a:rPr>
                        <a:t>/</a:t>
                      </a:r>
                      <a:r>
                        <a:rPr lang="en-GB" sz="1600">
                          <a:solidFill>
                            <a:srgbClr val="000000"/>
                          </a:solidFill>
                          <a:latin typeface="微软雅黑"/>
                          <a:ea typeface="微软雅黑"/>
                        </a:rPr>
                        <a:t>年</a:t>
                      </a:r>
                      <a:endParaRPr/>
                    </a:p>
                  </a:txBody>
                  <a:tcPr/>
                </a:tc>
                <a:tc>
                  <a:txBody>
                    <a:bodyPr/>
                    <a:p>
                      <a:pPr algn="ctr">
                        <a:lnSpc>
                          <a:spcPct val="100000"/>
                        </a:lnSpc>
                      </a:pPr>
                      <a:r>
                        <a:rPr lang="en-GB" sz="1600">
                          <a:solidFill>
                            <a:srgbClr val="000000"/>
                          </a:solidFill>
                          <a:latin typeface="微软雅黑"/>
                          <a:ea typeface="微软雅黑"/>
                        </a:rPr>
                        <a:t>万</a:t>
                      </a:r>
                      <a:r>
                        <a:rPr lang="en-GB" sz="1600">
                          <a:solidFill>
                            <a:srgbClr val="000000"/>
                          </a:solidFill>
                          <a:latin typeface="微软雅黑"/>
                          <a:ea typeface="微软雅黑"/>
                        </a:rPr>
                        <a:t>KWh/</a:t>
                      </a:r>
                      <a:r>
                        <a:rPr lang="en-GB" sz="1600">
                          <a:solidFill>
                            <a:srgbClr val="000000"/>
                          </a:solidFill>
                          <a:latin typeface="微软雅黑"/>
                          <a:ea typeface="微软雅黑"/>
                        </a:rPr>
                        <a:t>年</a:t>
                      </a:r>
                      <a:endParaRPr/>
                    </a:p>
                  </a:txBody>
                  <a:tcPr/>
                </a:tc>
                <a:tc>
                  <a:txBody>
                    <a:bodyPr/>
                    <a:p>
                      <a:pPr algn="ctr">
                        <a:lnSpc>
                          <a:spcPct val="100000"/>
                        </a:lnSpc>
                      </a:pPr>
                      <a:r>
                        <a:rPr lang="en-GB" sz="1600">
                          <a:solidFill>
                            <a:srgbClr val="000000"/>
                          </a:solidFill>
                          <a:latin typeface="微软雅黑"/>
                          <a:ea typeface="微软雅黑"/>
                        </a:rPr>
                        <a:t>吨</a:t>
                      </a:r>
                      <a:r>
                        <a:rPr lang="en-GB" sz="1600">
                          <a:solidFill>
                            <a:srgbClr val="000000"/>
                          </a:solidFill>
                          <a:latin typeface="微软雅黑"/>
                          <a:ea typeface="微软雅黑"/>
                        </a:rPr>
                        <a:t>/</a:t>
                      </a:r>
                      <a:r>
                        <a:rPr lang="en-GB" sz="1600">
                          <a:solidFill>
                            <a:srgbClr val="000000"/>
                          </a:solidFill>
                          <a:latin typeface="微软雅黑"/>
                          <a:ea typeface="微软雅黑"/>
                        </a:rPr>
                        <a:t>年</a:t>
                      </a:r>
                      <a:endParaRPr/>
                    </a:p>
                  </a:txBody>
                  <a:tcPr/>
                </a:tc>
                <a:tc>
                  <a:txBody>
                    <a:bodyPr/>
                    <a:p>
                      <a:pPr algn="ctr">
                        <a:lnSpc>
                          <a:spcPct val="100000"/>
                        </a:lnSpc>
                      </a:pPr>
                      <a:r>
                        <a:rPr lang="en-GB" sz="1600">
                          <a:solidFill>
                            <a:srgbClr val="000000"/>
                          </a:solidFill>
                          <a:latin typeface="微软雅黑"/>
                          <a:ea typeface="微软雅黑"/>
                        </a:rPr>
                        <a:t>吨</a:t>
                      </a:r>
                      <a:r>
                        <a:rPr lang="en-GB" sz="1600">
                          <a:solidFill>
                            <a:srgbClr val="000000"/>
                          </a:solidFill>
                          <a:latin typeface="微软雅黑"/>
                          <a:ea typeface="微软雅黑"/>
                        </a:rPr>
                        <a:t>/</a:t>
                      </a:r>
                      <a:r>
                        <a:rPr lang="en-GB" sz="1600">
                          <a:solidFill>
                            <a:srgbClr val="000000"/>
                          </a:solidFill>
                          <a:latin typeface="微软雅黑"/>
                          <a:ea typeface="微软雅黑"/>
                        </a:rPr>
                        <a:t>年</a:t>
                      </a:r>
                      <a:endParaRPr/>
                    </a:p>
                  </a:txBody>
                  <a:tcPr/>
                </a:tc>
                <a:tc>
                  <a:txBody>
                    <a:bodyPr/>
                    <a:p>
                      <a:pPr algn="ctr">
                        <a:lnSpc>
                          <a:spcPct val="100000"/>
                        </a:lnSpc>
                      </a:pPr>
                      <a:r>
                        <a:rPr lang="en-GB" sz="1600">
                          <a:solidFill>
                            <a:srgbClr val="000000"/>
                          </a:solidFill>
                          <a:latin typeface="微软雅黑"/>
                          <a:ea typeface="微软雅黑"/>
                        </a:rPr>
                        <a:t>吨</a:t>
                      </a:r>
                      <a:r>
                        <a:rPr lang="en-GB" sz="1600">
                          <a:solidFill>
                            <a:srgbClr val="000000"/>
                          </a:solidFill>
                          <a:latin typeface="微软雅黑"/>
                          <a:ea typeface="微软雅黑"/>
                        </a:rPr>
                        <a:t>/</a:t>
                      </a:r>
                      <a:r>
                        <a:rPr lang="en-GB" sz="1600">
                          <a:solidFill>
                            <a:srgbClr val="000000"/>
                          </a:solidFill>
                          <a:latin typeface="微软雅黑"/>
                          <a:ea typeface="微软雅黑"/>
                        </a:rPr>
                        <a:t>年</a:t>
                      </a:r>
                      <a:endParaRPr/>
                    </a:p>
                  </a:txBody>
                  <a:tcPr/>
                </a:tc>
                <a:tc>
                  <a:tcPr/>
                </a:tc>
                <a:tc>
                  <a:tcPr/>
                </a:tc>
              </a:tr>
              <a:tr h="366120">
                <a:tc>
                  <a:txBody>
                    <a:bodyPr/>
                    <a:p>
                      <a:pPr>
                        <a:lnSpc>
                          <a:spcPct val="100000"/>
                        </a:lnSpc>
                      </a:pPr>
                      <a:r>
                        <a:rPr lang="en-GB" sz="1600">
                          <a:solidFill>
                            <a:srgbClr val="000000"/>
                          </a:solidFill>
                          <a:latin typeface="微软雅黑"/>
                          <a:ea typeface="微软雅黑"/>
                        </a:rPr>
                        <a:t>水务一体化</a:t>
                      </a:r>
                      <a:endParaRPr/>
                    </a:p>
                  </a:txBody>
                  <a:tcPr/>
                </a:tc>
                <a:tc>
                  <a:txBody>
                    <a:bodyPr/>
                    <a:p>
                      <a:pPr algn="ctr">
                        <a:lnSpc>
                          <a:spcPct val="100000"/>
                        </a:lnSpc>
                      </a:pPr>
                      <a:r>
                        <a:rPr lang="en-GB" sz="1600">
                          <a:solidFill>
                            <a:srgbClr val="000000"/>
                          </a:solidFill>
                          <a:latin typeface="微软雅黑"/>
                          <a:ea typeface="微软雅黑"/>
                        </a:rPr>
                        <a:t>15.3</a:t>
                      </a:r>
                      <a:endParaRPr/>
                    </a:p>
                  </a:txBody>
                  <a:tcPr/>
                </a:tc>
                <a:tc>
                  <a:txBody>
                    <a:bodyPr/>
                    <a:p>
                      <a:pPr algn="ctr">
                        <a:lnSpc>
                          <a:spcPct val="100000"/>
                        </a:lnSpc>
                      </a:pPr>
                      <a:r>
                        <a:rPr lang="en-GB" sz="1600">
                          <a:solidFill>
                            <a:srgbClr val="000000"/>
                          </a:solidFill>
                          <a:latin typeface="微软雅黑"/>
                          <a:ea typeface="微软雅黑"/>
                        </a:rPr>
                        <a:t>-</a:t>
                      </a:r>
                      <a:endParaRPr/>
                    </a:p>
                  </a:txBody>
                  <a:tcPr/>
                </a:tc>
                <a:tc>
                  <a:txBody>
                    <a:bodyPr/>
                    <a:p>
                      <a:pPr algn="ctr">
                        <a:lnSpc>
                          <a:spcPct val="100000"/>
                        </a:lnSpc>
                      </a:pPr>
                      <a:r>
                        <a:rPr lang="en-GB" sz="1600">
                          <a:solidFill>
                            <a:srgbClr val="000000"/>
                          </a:solidFill>
                          <a:latin typeface="微软雅黑"/>
                          <a:ea typeface="微软雅黑"/>
                        </a:rPr>
                        <a:t>42</a:t>
                      </a:r>
                      <a:endParaRPr/>
                    </a:p>
                  </a:txBody>
                  <a:tcPr/>
                </a:tc>
                <a:tc>
                  <a:txBody>
                    <a:bodyPr/>
                    <a:p>
                      <a:pPr algn="ctr">
                        <a:lnSpc>
                          <a:spcPct val="100000"/>
                        </a:lnSpc>
                      </a:pPr>
                      <a:r>
                        <a:rPr lang="en-GB" sz="1600">
                          <a:solidFill>
                            <a:srgbClr val="000000"/>
                          </a:solidFill>
                          <a:latin typeface="微软雅黑"/>
                          <a:ea typeface="微软雅黑"/>
                        </a:rPr>
                        <a:t>28.7</a:t>
                      </a:r>
                      <a:endParaRPr/>
                    </a:p>
                  </a:txBody>
                  <a:tcPr/>
                </a:tc>
                <a:tc>
                  <a:txBody>
                    <a:bodyPr/>
                    <a:p>
                      <a:pPr algn="ctr">
                        <a:lnSpc>
                          <a:spcPct val="100000"/>
                        </a:lnSpc>
                      </a:pPr>
                      <a:r>
                        <a:rPr lang="en-GB" sz="1600">
                          <a:solidFill>
                            <a:srgbClr val="000000"/>
                          </a:solidFill>
                          <a:latin typeface="微软雅黑"/>
                          <a:ea typeface="微软雅黑"/>
                        </a:rPr>
                        <a:t>-</a:t>
                      </a:r>
                      <a:endParaRPr/>
                    </a:p>
                  </a:txBody>
                  <a:tcPr/>
                </a:tc>
                <a:tc>
                  <a:tcPr/>
                </a:tc>
              </a:tr>
              <a:tr h="366120">
                <a:tc>
                  <a:txBody>
                    <a:bodyPr/>
                    <a:p>
                      <a:pPr>
                        <a:lnSpc>
                          <a:spcPct val="100000"/>
                        </a:lnSpc>
                      </a:pPr>
                      <a:r>
                        <a:rPr lang="en-GB" sz="1600">
                          <a:solidFill>
                            <a:srgbClr val="000000"/>
                          </a:solidFill>
                          <a:latin typeface="微软雅黑"/>
                          <a:ea typeface="微软雅黑"/>
                        </a:rPr>
                        <a:t>水热一体化</a:t>
                      </a:r>
                      <a:endParaRPr/>
                    </a:p>
                  </a:txBody>
                  <a:tcPr/>
                </a:tc>
                <a:tc>
                  <a:txBody>
                    <a:bodyPr/>
                    <a:p>
                      <a:pPr>
                        <a:lnSpc>
                          <a:spcPct val="100000"/>
                        </a:lnSpc>
                      </a:pPr>
                      <a:r>
                        <a:rPr lang="en-GB" sz="1600">
                          <a:solidFill>
                            <a:srgbClr val="000000"/>
                          </a:solidFill>
                          <a:latin typeface="微软雅黑"/>
                          <a:ea typeface="微软雅黑"/>
                        </a:rPr>
                        <a:t>污水源热泵</a:t>
                      </a:r>
                      <a:endParaRPr/>
                    </a:p>
                  </a:txBody>
                  <a:tcPr/>
                </a:tc>
                <a:tc>
                  <a:txBody>
                    <a:bodyPr/>
                    <a:p>
                      <a:pPr algn="ctr">
                        <a:lnSpc>
                          <a:spcPct val="100000"/>
                        </a:lnSpc>
                      </a:pPr>
                      <a:r>
                        <a:rPr lang="en-GB" sz="1600">
                          <a:solidFill>
                            <a:srgbClr val="000000"/>
                          </a:solidFill>
                          <a:latin typeface="微软雅黑"/>
                          <a:ea typeface="微软雅黑"/>
                        </a:rPr>
                        <a:t>-</a:t>
                      </a:r>
                      <a:endParaRPr/>
                    </a:p>
                  </a:txBody>
                  <a:tcPr/>
                </a:tc>
                <a:tc>
                  <a:txBody>
                    <a:bodyPr/>
                    <a:p>
                      <a:pPr algn="ctr">
                        <a:lnSpc>
                          <a:spcPct val="100000"/>
                        </a:lnSpc>
                      </a:pPr>
                      <a:r>
                        <a:rPr lang="en-GB" sz="1600">
                          <a:solidFill>
                            <a:srgbClr val="000000"/>
                          </a:solidFill>
                          <a:latin typeface="微软雅黑"/>
                          <a:ea typeface="微软雅黑"/>
                        </a:rPr>
                        <a:t>-</a:t>
                      </a:r>
                      <a:endParaRPr/>
                    </a:p>
                  </a:txBody>
                  <a:tcPr/>
                </a:tc>
                <a:tc>
                  <a:txBody>
                    <a:bodyPr/>
                    <a:p>
                      <a:pPr algn="ctr">
                        <a:lnSpc>
                          <a:spcPct val="100000"/>
                        </a:lnSpc>
                      </a:pPr>
                      <a:r>
                        <a:rPr lang="en-GB" sz="1600">
                          <a:solidFill>
                            <a:srgbClr val="000000"/>
                          </a:solidFill>
                          <a:latin typeface="微软雅黑"/>
                          <a:ea typeface="微软雅黑"/>
                        </a:rPr>
                        <a:t>14</a:t>
                      </a:r>
                      <a:endParaRPr/>
                    </a:p>
                  </a:txBody>
                  <a:tcPr/>
                </a:tc>
                <a:tc>
                  <a:txBody>
                    <a:bodyPr/>
                    <a:p>
                      <a:pPr algn="ctr">
                        <a:lnSpc>
                          <a:spcPct val="100000"/>
                        </a:lnSpc>
                      </a:pPr>
                      <a:r>
                        <a:rPr lang="en-GB" sz="1600">
                          <a:solidFill>
                            <a:srgbClr val="000000"/>
                          </a:solidFill>
                          <a:latin typeface="微软雅黑"/>
                          <a:ea typeface="微软雅黑"/>
                        </a:rPr>
                        <a:t>30</a:t>
                      </a:r>
                      <a:endParaRPr/>
                    </a:p>
                  </a:txBody>
                  <a:tcPr/>
                </a:tc>
                <a:tc>
                  <a:txBody>
                    <a:bodyPr/>
                    <a:p>
                      <a:pPr algn="ctr">
                        <a:lnSpc>
                          <a:spcPct val="100000"/>
                        </a:lnSpc>
                      </a:pPr>
                      <a:r>
                        <a:rPr lang="en-GB" sz="1600">
                          <a:solidFill>
                            <a:srgbClr val="000000"/>
                          </a:solidFill>
                          <a:latin typeface="微软雅黑"/>
                          <a:ea typeface="微软雅黑"/>
                        </a:rPr>
                        <a:t>0.3</a:t>
                      </a:r>
                      <a:endParaRPr/>
                    </a:p>
                  </a:txBody>
                  <a:tcPr/>
                </a:tc>
              </a:tr>
              <a:tr h="366120">
                <a:tc>
                  <a:txBody>
                    <a:bodyPr/>
                    <a:p>
                      <a:pPr>
                        <a:lnSpc>
                          <a:spcPct val="100000"/>
                        </a:lnSpc>
                      </a:pPr>
                      <a:r>
                        <a:rPr lang="en-GB" sz="1600">
                          <a:solidFill>
                            <a:srgbClr val="000000"/>
                          </a:solidFill>
                          <a:latin typeface="微软雅黑"/>
                          <a:ea typeface="微软雅黑"/>
                        </a:rPr>
                        <a:t>地源热泵</a:t>
                      </a:r>
                      <a:endParaRPr/>
                    </a:p>
                  </a:txBody>
                  <a:tcPr/>
                </a:tc>
                <a:tc>
                  <a:txBody>
                    <a:bodyPr/>
                    <a:p>
                      <a:pPr algn="ctr">
                        <a:lnSpc>
                          <a:spcPct val="100000"/>
                        </a:lnSpc>
                      </a:pPr>
                      <a:r>
                        <a:rPr lang="en-GB" sz="1600">
                          <a:solidFill>
                            <a:srgbClr val="000000"/>
                          </a:solidFill>
                          <a:latin typeface="微软雅黑"/>
                          <a:ea typeface="微软雅黑"/>
                        </a:rPr>
                        <a:t>-</a:t>
                      </a:r>
                      <a:endParaRPr/>
                    </a:p>
                  </a:txBody>
                  <a:tcPr/>
                </a:tc>
                <a:tc>
                  <a:txBody>
                    <a:bodyPr/>
                    <a:p>
                      <a:pPr algn="ctr">
                        <a:lnSpc>
                          <a:spcPct val="100000"/>
                        </a:lnSpc>
                      </a:pPr>
                      <a:r>
                        <a:rPr lang="en-GB" sz="1600">
                          <a:solidFill>
                            <a:srgbClr val="000000"/>
                          </a:solidFill>
                          <a:latin typeface="微软雅黑"/>
                          <a:ea typeface="微软雅黑"/>
                        </a:rPr>
                        <a:t>-</a:t>
                      </a:r>
                      <a:endParaRPr/>
                    </a:p>
                  </a:txBody>
                  <a:tcPr/>
                </a:tc>
                <a:tc>
                  <a:txBody>
                    <a:bodyPr/>
                    <a:p>
                      <a:pPr algn="ctr">
                        <a:lnSpc>
                          <a:spcPct val="100000"/>
                        </a:lnSpc>
                      </a:pPr>
                      <a:r>
                        <a:rPr lang="en-GB" sz="1600">
                          <a:solidFill>
                            <a:srgbClr val="000000"/>
                          </a:solidFill>
                          <a:latin typeface="微软雅黑"/>
                          <a:ea typeface="微软雅黑"/>
                        </a:rPr>
                        <a:t>4636</a:t>
                      </a:r>
                      <a:endParaRPr/>
                    </a:p>
                  </a:txBody>
                  <a:tcPr/>
                </a:tc>
                <a:tc>
                  <a:txBody>
                    <a:bodyPr/>
                    <a:p>
                      <a:pPr algn="ctr">
                        <a:lnSpc>
                          <a:spcPct val="100000"/>
                        </a:lnSpc>
                      </a:pPr>
                      <a:r>
                        <a:rPr lang="en-GB" sz="1600">
                          <a:solidFill>
                            <a:srgbClr val="000000"/>
                          </a:solidFill>
                          <a:latin typeface="微软雅黑"/>
                          <a:ea typeface="微软雅黑"/>
                        </a:rPr>
                        <a:t>2366</a:t>
                      </a:r>
                      <a:endParaRPr/>
                    </a:p>
                  </a:txBody>
                  <a:tcPr/>
                </a:tc>
                <a:tc>
                  <a:txBody>
                    <a:bodyPr/>
                    <a:p>
                      <a:pPr algn="ctr">
                        <a:lnSpc>
                          <a:spcPct val="100000"/>
                        </a:lnSpc>
                      </a:pPr>
                      <a:r>
                        <a:rPr lang="en-GB" sz="1600">
                          <a:solidFill>
                            <a:srgbClr val="000000"/>
                          </a:solidFill>
                          <a:latin typeface="微软雅黑"/>
                          <a:ea typeface="微软雅黑"/>
                        </a:rPr>
                        <a:t>21</a:t>
                      </a:r>
                      <a:endParaRPr/>
                    </a:p>
                  </a:txBody>
                  <a:tcPr/>
                </a:tc>
                <a:tc>
                  <a:tcPr/>
                </a:tc>
              </a:tr>
              <a:tr h="366120">
                <a:tc>
                  <a:txBody>
                    <a:bodyPr/>
                    <a:p>
                      <a:pPr>
                        <a:lnSpc>
                          <a:spcPct val="100000"/>
                        </a:lnSpc>
                      </a:pPr>
                      <a:r>
                        <a:rPr lang="en-GB" sz="1600">
                          <a:solidFill>
                            <a:srgbClr val="000000"/>
                          </a:solidFill>
                          <a:latin typeface="微软雅黑"/>
                          <a:ea typeface="微软雅黑"/>
                        </a:rPr>
                        <a:t>燃气供热</a:t>
                      </a:r>
                      <a:endParaRPr/>
                    </a:p>
                  </a:txBody>
                  <a:tcPr/>
                </a:tc>
                <a:tc>
                  <a:txBody>
                    <a:bodyPr/>
                    <a:p>
                      <a:pPr algn="ctr">
                        <a:lnSpc>
                          <a:spcPct val="100000"/>
                        </a:lnSpc>
                      </a:pPr>
                      <a:r>
                        <a:rPr lang="en-GB" sz="1600">
                          <a:solidFill>
                            <a:srgbClr val="000000"/>
                          </a:solidFill>
                          <a:latin typeface="微软雅黑"/>
                          <a:ea typeface="微软雅黑"/>
                        </a:rPr>
                        <a:t>-</a:t>
                      </a:r>
                      <a:endParaRPr/>
                    </a:p>
                  </a:txBody>
                  <a:tcPr/>
                </a:tc>
                <a:tc>
                  <a:txBody>
                    <a:bodyPr/>
                    <a:p>
                      <a:pPr algn="ctr">
                        <a:lnSpc>
                          <a:spcPct val="100000"/>
                        </a:lnSpc>
                      </a:pPr>
                      <a:r>
                        <a:rPr lang="en-GB" sz="1600">
                          <a:solidFill>
                            <a:srgbClr val="000000"/>
                          </a:solidFill>
                          <a:latin typeface="微软雅黑"/>
                          <a:ea typeface="微软雅黑"/>
                        </a:rPr>
                        <a:t>40</a:t>
                      </a:r>
                      <a:endParaRPr/>
                    </a:p>
                  </a:txBody>
                  <a:tcPr/>
                </a:tc>
                <a:tc>
                  <a:txBody>
                    <a:bodyPr/>
                    <a:p>
                      <a:pPr algn="ctr">
                        <a:lnSpc>
                          <a:spcPct val="100000"/>
                        </a:lnSpc>
                      </a:pPr>
                      <a:r>
                        <a:rPr lang="en-GB" sz="1600">
                          <a:solidFill>
                            <a:srgbClr val="000000"/>
                          </a:solidFill>
                          <a:latin typeface="微软雅黑"/>
                          <a:ea typeface="微软雅黑"/>
                        </a:rPr>
                        <a:t>-</a:t>
                      </a:r>
                      <a:endParaRPr/>
                    </a:p>
                  </a:txBody>
                  <a:tcPr/>
                </a:tc>
                <a:tc>
                  <a:txBody>
                    <a:bodyPr/>
                    <a:p>
                      <a:pPr algn="ctr">
                        <a:lnSpc>
                          <a:spcPct val="100000"/>
                        </a:lnSpc>
                      </a:pPr>
                      <a:r>
                        <a:rPr lang="en-GB" sz="1600">
                          <a:solidFill>
                            <a:srgbClr val="000000"/>
                          </a:solidFill>
                          <a:latin typeface="微软雅黑"/>
                          <a:ea typeface="微软雅黑"/>
                        </a:rPr>
                        <a:t>4460</a:t>
                      </a:r>
                      <a:endParaRPr/>
                    </a:p>
                  </a:txBody>
                  <a:tcPr/>
                </a:tc>
                <a:tc>
                  <a:txBody>
                    <a:bodyPr/>
                    <a:p>
                      <a:pPr algn="ctr">
                        <a:lnSpc>
                          <a:spcPct val="100000"/>
                        </a:lnSpc>
                      </a:pPr>
                      <a:r>
                        <a:rPr lang="en-GB" sz="1600">
                          <a:solidFill>
                            <a:srgbClr val="000000"/>
                          </a:solidFill>
                          <a:latin typeface="微软雅黑"/>
                          <a:ea typeface="微软雅黑"/>
                        </a:rPr>
                        <a:t>122</a:t>
                      </a:r>
                      <a:endParaRPr/>
                    </a:p>
                  </a:txBody>
                  <a:tcPr/>
                </a:tc>
                <a:tc>
                  <a:tcPr/>
                </a:tc>
              </a:tr>
              <a:tr h="366120">
                <a:tc>
                  <a:txBody>
                    <a:bodyPr/>
                    <a:p>
                      <a:pPr>
                        <a:lnSpc>
                          <a:spcPct val="100000"/>
                        </a:lnSpc>
                      </a:pPr>
                      <a:r>
                        <a:rPr lang="en-GB" sz="1600">
                          <a:solidFill>
                            <a:srgbClr val="000000"/>
                          </a:solidFill>
                          <a:latin typeface="微软雅黑"/>
                          <a:ea typeface="微软雅黑"/>
                        </a:rPr>
                        <a:t>固废处理一体化</a:t>
                      </a:r>
                      <a:endParaRPr/>
                    </a:p>
                  </a:txBody>
                  <a:tcPr/>
                </a:tc>
                <a:tc>
                  <a:txBody>
                    <a:bodyPr/>
                    <a:p>
                      <a:pPr algn="ctr">
                        <a:lnSpc>
                          <a:spcPct val="100000"/>
                        </a:lnSpc>
                      </a:pPr>
                      <a:r>
                        <a:rPr lang="en-GB" sz="1600">
                          <a:solidFill>
                            <a:srgbClr val="000000"/>
                          </a:solidFill>
                          <a:latin typeface="微软雅黑"/>
                          <a:ea typeface="微软雅黑"/>
                        </a:rPr>
                        <a:t>-</a:t>
                      </a:r>
                      <a:endParaRPr/>
                    </a:p>
                  </a:txBody>
                  <a:tcPr/>
                </a:tc>
                <a:tc>
                  <a:txBody>
                    <a:bodyPr/>
                    <a:p>
                      <a:pPr algn="ctr">
                        <a:lnSpc>
                          <a:spcPct val="100000"/>
                        </a:lnSpc>
                      </a:pPr>
                      <a:r>
                        <a:rPr lang="en-GB" sz="1600">
                          <a:solidFill>
                            <a:srgbClr val="000000"/>
                          </a:solidFill>
                          <a:latin typeface="微软雅黑"/>
                          <a:ea typeface="微软雅黑"/>
                        </a:rPr>
                        <a:t>-</a:t>
                      </a:r>
                      <a:endParaRPr/>
                    </a:p>
                  </a:txBody>
                  <a:tcPr/>
                </a:tc>
                <a:tc>
                  <a:txBody>
                    <a:bodyPr/>
                    <a:p>
                      <a:pPr algn="ctr">
                        <a:lnSpc>
                          <a:spcPct val="100000"/>
                        </a:lnSpc>
                      </a:pPr>
                      <a:r>
                        <a:rPr lang="en-GB" sz="1600">
                          <a:solidFill>
                            <a:srgbClr val="000000"/>
                          </a:solidFill>
                          <a:latin typeface="微软雅黑"/>
                          <a:ea typeface="微软雅黑"/>
                        </a:rPr>
                        <a:t>31.3</a:t>
                      </a:r>
                      <a:endParaRPr/>
                    </a:p>
                  </a:txBody>
                  <a:tcPr/>
                </a:tc>
                <a:tc>
                  <a:txBody>
                    <a:bodyPr/>
                    <a:p>
                      <a:pPr algn="ctr">
                        <a:lnSpc>
                          <a:spcPct val="100000"/>
                        </a:lnSpc>
                      </a:pPr>
                      <a:r>
                        <a:rPr lang="en-GB" sz="1600">
                          <a:solidFill>
                            <a:srgbClr val="000000"/>
                          </a:solidFill>
                          <a:latin typeface="微软雅黑"/>
                          <a:ea typeface="微软雅黑"/>
                        </a:rPr>
                        <a:t>83.2</a:t>
                      </a:r>
                      <a:endParaRPr/>
                    </a:p>
                  </a:txBody>
                  <a:tcPr/>
                </a:tc>
                <a:tc>
                  <a:txBody>
                    <a:bodyPr/>
                    <a:p>
                      <a:pPr algn="ctr">
                        <a:lnSpc>
                          <a:spcPct val="100000"/>
                        </a:lnSpc>
                      </a:pPr>
                      <a:r>
                        <a:rPr lang="en-GB" sz="1600">
                          <a:solidFill>
                            <a:srgbClr val="000000"/>
                          </a:solidFill>
                          <a:latin typeface="微软雅黑"/>
                          <a:ea typeface="微软雅黑"/>
                        </a:rPr>
                        <a:t>7.6</a:t>
                      </a:r>
                      <a:endParaRPr/>
                    </a:p>
                  </a:txBody>
                  <a:tcPr/>
                </a:tc>
                <a:tc>
                  <a:tcPr/>
                </a:tc>
              </a:tr>
              <a:tr h="366120">
                <a:tc>
                  <a:txBody>
                    <a:bodyPr/>
                    <a:p>
                      <a:pPr>
                        <a:lnSpc>
                          <a:spcPct val="100000"/>
                        </a:lnSpc>
                      </a:pPr>
                      <a:r>
                        <a:rPr lang="en-GB" sz="1600">
                          <a:solidFill>
                            <a:srgbClr val="000000"/>
                          </a:solidFill>
                          <a:latin typeface="微软雅黑"/>
                          <a:ea typeface="微软雅黑"/>
                        </a:rPr>
                        <a:t>太阳能光伏发电</a:t>
                      </a:r>
                      <a:endParaRPr/>
                    </a:p>
                  </a:txBody>
                  <a:tcPr/>
                </a:tc>
                <a:tc>
                  <a:txBody>
                    <a:bodyPr/>
                    <a:p>
                      <a:pPr algn="ctr">
                        <a:lnSpc>
                          <a:spcPct val="100000"/>
                        </a:lnSpc>
                      </a:pPr>
                      <a:r>
                        <a:rPr lang="en-GB" sz="1600">
                          <a:solidFill>
                            <a:srgbClr val="000000"/>
                          </a:solidFill>
                          <a:latin typeface="微软雅黑"/>
                          <a:ea typeface="微软雅黑"/>
                        </a:rPr>
                        <a:t>-</a:t>
                      </a:r>
                      <a:endParaRPr/>
                    </a:p>
                  </a:txBody>
                  <a:tcPr/>
                </a:tc>
                <a:tc>
                  <a:txBody>
                    <a:bodyPr/>
                    <a:p>
                      <a:pPr algn="ctr">
                        <a:lnSpc>
                          <a:spcPct val="100000"/>
                        </a:lnSpc>
                      </a:pPr>
                      <a:r>
                        <a:rPr lang="en-GB" sz="1600">
                          <a:solidFill>
                            <a:srgbClr val="000000"/>
                          </a:solidFill>
                          <a:latin typeface="微软雅黑"/>
                          <a:ea typeface="微软雅黑"/>
                        </a:rPr>
                        <a:t>105</a:t>
                      </a:r>
                      <a:endParaRPr/>
                    </a:p>
                  </a:txBody>
                  <a:tcPr/>
                </a:tc>
                <a:tc>
                  <a:txBody>
                    <a:bodyPr/>
                    <a:p>
                      <a:pPr algn="ctr">
                        <a:lnSpc>
                          <a:spcPct val="100000"/>
                        </a:lnSpc>
                      </a:pPr>
                      <a:r>
                        <a:rPr lang="en-GB" sz="1600">
                          <a:solidFill>
                            <a:srgbClr val="000000"/>
                          </a:solidFill>
                          <a:latin typeface="微软雅黑"/>
                          <a:ea typeface="微软雅黑"/>
                        </a:rPr>
                        <a:t>415</a:t>
                      </a:r>
                      <a:endParaRPr/>
                    </a:p>
                  </a:txBody>
                  <a:tcPr/>
                </a:tc>
                <a:tc>
                  <a:txBody>
                    <a:bodyPr/>
                    <a:p>
                      <a:pPr algn="ctr">
                        <a:lnSpc>
                          <a:spcPct val="100000"/>
                        </a:lnSpc>
                      </a:pPr>
                      <a:r>
                        <a:rPr lang="en-GB" sz="1600">
                          <a:solidFill>
                            <a:srgbClr val="000000"/>
                          </a:solidFill>
                          <a:latin typeface="微软雅黑"/>
                          <a:ea typeface="微软雅黑"/>
                        </a:rPr>
                        <a:t>900</a:t>
                      </a:r>
                      <a:endParaRPr/>
                    </a:p>
                  </a:txBody>
                  <a:tcPr/>
                </a:tc>
                <a:tc>
                  <a:txBody>
                    <a:bodyPr/>
                    <a:p>
                      <a:pPr algn="ctr">
                        <a:lnSpc>
                          <a:spcPct val="100000"/>
                        </a:lnSpc>
                      </a:pPr>
                      <a:r>
                        <a:rPr lang="en-GB" sz="1600">
                          <a:solidFill>
                            <a:srgbClr val="000000"/>
                          </a:solidFill>
                          <a:latin typeface="微软雅黑"/>
                          <a:ea typeface="微软雅黑"/>
                        </a:rPr>
                        <a:t>10</a:t>
                      </a:r>
                      <a:endParaRPr/>
                    </a:p>
                  </a:txBody>
                  <a:tcPr/>
                </a:tc>
                <a:tc>
                  <a:tcPr/>
                </a:tc>
              </a:tr>
              <a:tr h="368280">
                <a:tc>
                  <a:txBody>
                    <a:bodyPr/>
                    <a:p>
                      <a:pPr>
                        <a:lnSpc>
                          <a:spcPct val="100000"/>
                        </a:lnSpc>
                      </a:pPr>
                      <a:r>
                        <a:rPr b="1" lang="en-GB" sz="1600">
                          <a:solidFill>
                            <a:srgbClr val="000000"/>
                          </a:solidFill>
                          <a:latin typeface="微软雅黑"/>
                          <a:ea typeface="微软雅黑"/>
                        </a:rPr>
                        <a:t>合计</a:t>
                      </a:r>
                      <a:endParaRPr/>
                    </a:p>
                  </a:txBody>
                  <a:tcPr/>
                </a:tc>
                <a:tc>
                  <a:txBody>
                    <a:bodyPr/>
                    <a:p>
                      <a:pPr algn="ctr">
                        <a:lnSpc>
                          <a:spcPct val="100000"/>
                        </a:lnSpc>
                      </a:pPr>
                      <a:r>
                        <a:rPr b="1" lang="en-GB" sz="1600">
                          <a:solidFill>
                            <a:srgbClr val="000000"/>
                          </a:solidFill>
                          <a:latin typeface="微软雅黑"/>
                          <a:ea typeface="微软雅黑"/>
                        </a:rPr>
                        <a:t>15.3</a:t>
                      </a:r>
                      <a:endParaRPr/>
                    </a:p>
                  </a:txBody>
                  <a:tcPr/>
                </a:tc>
                <a:tc>
                  <a:txBody>
                    <a:bodyPr/>
                    <a:p>
                      <a:pPr algn="ctr">
                        <a:lnSpc>
                          <a:spcPct val="100000"/>
                        </a:lnSpc>
                      </a:pPr>
                      <a:r>
                        <a:rPr b="1" lang="en-GB" sz="1600">
                          <a:solidFill>
                            <a:srgbClr val="000000"/>
                          </a:solidFill>
                          <a:latin typeface="微软雅黑"/>
                          <a:ea typeface="微软雅黑"/>
                        </a:rPr>
                        <a:t>145</a:t>
                      </a:r>
                      <a:endParaRPr/>
                    </a:p>
                  </a:txBody>
                  <a:tcPr/>
                </a:tc>
                <a:tc>
                  <a:txBody>
                    <a:bodyPr/>
                    <a:p>
                      <a:pPr algn="ctr">
                        <a:lnSpc>
                          <a:spcPct val="100000"/>
                        </a:lnSpc>
                      </a:pPr>
                      <a:r>
                        <a:rPr b="1" lang="en-GB" sz="1600">
                          <a:solidFill>
                            <a:srgbClr val="000000"/>
                          </a:solidFill>
                          <a:latin typeface="微软雅黑"/>
                          <a:ea typeface="黑体"/>
                        </a:rPr>
                        <a:t>5138.3</a:t>
                      </a:r>
                      <a:endParaRPr/>
                    </a:p>
                  </a:txBody>
                  <a:tcPr/>
                </a:tc>
                <a:tc>
                  <a:txBody>
                    <a:bodyPr/>
                    <a:p>
                      <a:pPr algn="ctr">
                        <a:lnSpc>
                          <a:spcPct val="100000"/>
                        </a:lnSpc>
                      </a:pPr>
                      <a:r>
                        <a:rPr b="1" lang="en-GB" sz="1600">
                          <a:solidFill>
                            <a:srgbClr val="000000"/>
                          </a:solidFill>
                          <a:latin typeface="微软雅黑"/>
                          <a:ea typeface="黑体"/>
                        </a:rPr>
                        <a:t>7867.9</a:t>
                      </a:r>
                      <a:endParaRPr/>
                    </a:p>
                  </a:txBody>
                  <a:tcPr/>
                </a:tc>
                <a:tc>
                  <a:txBody>
                    <a:bodyPr/>
                    <a:p>
                      <a:pPr algn="ctr">
                        <a:lnSpc>
                          <a:spcPct val="100000"/>
                        </a:lnSpc>
                      </a:pPr>
                      <a:r>
                        <a:rPr b="1" lang="en-GB" sz="1600">
                          <a:solidFill>
                            <a:srgbClr val="000000"/>
                          </a:solidFill>
                          <a:latin typeface="微软雅黑"/>
                          <a:ea typeface="黑体"/>
                        </a:rPr>
                        <a:t>160.9</a:t>
                      </a:r>
                      <a:endParaRPr/>
                    </a:p>
                  </a:txBody>
                  <a:tcPr/>
                </a:tc>
                <a:tc>
                  <a:tcPr/>
                </a:tc>
              </a:tr>
            </a:tbl>
          </a:graphicData>
        </a:graphic>
      </p:graphicFrame>
      <p:sp>
        <p:nvSpPr>
          <p:cNvPr id="1005" name="CustomShape 8"/>
          <p:cNvSpPr/>
          <p:nvPr/>
        </p:nvSpPr>
        <p:spPr>
          <a:xfrm>
            <a:off x="124560" y="5478840"/>
            <a:ext cx="7300800" cy="912960"/>
          </a:xfrm>
          <a:prstGeom prst="rect">
            <a:avLst/>
          </a:prstGeom>
          <a:noFill/>
          <a:ln>
            <a:noFill/>
          </a:ln>
        </p:spPr>
        <p:txBody>
          <a:bodyPr lIns="90000" rIns="90000" tIns="45000" bIns="45000"/>
          <a:p>
            <a:pPr>
              <a:lnSpc>
                <a:spcPct val="100000"/>
              </a:lnSpc>
            </a:pPr>
            <a:r>
              <a:rPr lang="en-GB">
                <a:solidFill>
                  <a:srgbClr val="000000"/>
                </a:solidFill>
                <a:latin typeface="微软雅黑"/>
                <a:ea typeface="微软雅黑"/>
              </a:rPr>
              <a:t>清洁能源使用率：</a:t>
            </a:r>
            <a:r>
              <a:rPr lang="en-GB">
                <a:solidFill>
                  <a:srgbClr val="000000"/>
                </a:solidFill>
                <a:latin typeface="微软雅黑"/>
                <a:ea typeface="微软雅黑"/>
              </a:rPr>
              <a:t>100%  </a:t>
            </a:r>
            <a:r>
              <a:rPr lang="en-GB">
                <a:solidFill>
                  <a:srgbClr val="000000"/>
                </a:solidFill>
                <a:latin typeface="微软雅黑"/>
                <a:ea typeface="微软雅黑"/>
              </a:rPr>
              <a:t>；</a:t>
            </a:r>
            <a:endParaRPr/>
          </a:p>
          <a:p>
            <a:pPr>
              <a:lnSpc>
                <a:spcPct val="100000"/>
              </a:lnSpc>
            </a:pPr>
            <a:r>
              <a:rPr lang="en-GB">
                <a:solidFill>
                  <a:srgbClr val="000000"/>
                </a:solidFill>
                <a:latin typeface="微软雅黑"/>
                <a:ea typeface="微软雅黑"/>
              </a:rPr>
              <a:t>可再生能源供热占比由</a:t>
            </a:r>
            <a:r>
              <a:rPr lang="en-GB">
                <a:solidFill>
                  <a:srgbClr val="000000"/>
                </a:solidFill>
                <a:latin typeface="微软雅黑"/>
                <a:ea typeface="微软雅黑"/>
              </a:rPr>
              <a:t>0</a:t>
            </a:r>
            <a:r>
              <a:rPr lang="en-GB">
                <a:solidFill>
                  <a:srgbClr val="000000"/>
                </a:solidFill>
                <a:latin typeface="微软雅黑"/>
                <a:ea typeface="微软雅黑"/>
              </a:rPr>
              <a:t>增加到</a:t>
            </a:r>
            <a:r>
              <a:rPr lang="en-GB">
                <a:solidFill>
                  <a:srgbClr val="000000"/>
                </a:solidFill>
                <a:latin typeface="微软雅黑"/>
                <a:ea typeface="微软雅黑"/>
              </a:rPr>
              <a:t>18.4%</a:t>
            </a:r>
            <a:r>
              <a:rPr lang="en-GB">
                <a:solidFill>
                  <a:srgbClr val="000000"/>
                </a:solidFill>
                <a:latin typeface="微软雅黑"/>
                <a:ea typeface="微软雅黑"/>
              </a:rPr>
              <a:t>；</a:t>
            </a:r>
            <a:endParaRPr/>
          </a:p>
          <a:p>
            <a:pPr>
              <a:lnSpc>
                <a:spcPct val="100000"/>
              </a:lnSpc>
            </a:pPr>
            <a:r>
              <a:rPr lang="en-GB">
                <a:solidFill>
                  <a:srgbClr val="000000"/>
                </a:solidFill>
                <a:latin typeface="微软雅黑"/>
                <a:ea typeface="微软雅黑"/>
              </a:rPr>
              <a:t>太阳能发电占区域耗电量的</a:t>
            </a:r>
            <a:r>
              <a:rPr lang="en-GB">
                <a:solidFill>
                  <a:srgbClr val="000000"/>
                </a:solidFill>
                <a:latin typeface="微软雅黑"/>
                <a:ea typeface="微软雅黑"/>
              </a:rPr>
              <a:t>6.1%</a:t>
            </a:r>
            <a:r>
              <a:rPr lang="en-GB">
                <a:solidFill>
                  <a:srgbClr val="000000"/>
                </a:solidFill>
                <a:latin typeface="微软雅黑"/>
                <a:ea typeface="微软雅黑"/>
              </a:rPr>
              <a:t>。</a:t>
            </a:r>
            <a:endParaRPr/>
          </a:p>
        </p:txBody>
      </p:sp>
    </p:spTree>
  </p:cSld>
  <p:timing>
    <p:tnLst>
      <p:par>
        <p:cTn id="106" dur="indefinite" restart="never" nodeType="tmRoot">
          <p:childTnLst>
            <p:seq>
              <p:cTn id="107"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006" name="图片 17" descr=""/>
          <p:cNvPicPr/>
          <p:nvPr/>
        </p:nvPicPr>
        <p:blipFill>
          <a:blip r:embed="rId1"/>
          <a:stretch>
            <a:fillRect/>
          </a:stretch>
        </p:blipFill>
        <p:spPr>
          <a:xfrm>
            <a:off x="421920" y="2560320"/>
            <a:ext cx="5079600" cy="3808440"/>
          </a:xfrm>
          <a:prstGeom prst="rect">
            <a:avLst/>
          </a:prstGeom>
          <a:ln>
            <a:noFill/>
          </a:ln>
        </p:spPr>
      </p:pic>
      <p:sp>
        <p:nvSpPr>
          <p:cNvPr id="1007" name="CustomShape 1"/>
          <p:cNvSpPr/>
          <p:nvPr/>
        </p:nvSpPr>
        <p:spPr>
          <a:xfrm>
            <a:off x="6013440" y="4758120"/>
            <a:ext cx="2879280" cy="1515960"/>
          </a:xfrm>
          <a:prstGeom prst="cloudCallout">
            <a:avLst>
              <a:gd name="adj1" fmla="val -83675"/>
              <a:gd name="adj2" fmla="val -45977"/>
            </a:avLst>
          </a:prstGeom>
          <a:solidFill>
            <a:srgbClr val="bbe0e3"/>
          </a:solidFill>
          <a:ln>
            <a:noFill/>
          </a:ln>
        </p:spPr>
      </p:sp>
      <p:sp>
        <p:nvSpPr>
          <p:cNvPr id="1008" name="CustomShape 2"/>
          <p:cNvSpPr/>
          <p:nvPr/>
        </p:nvSpPr>
        <p:spPr>
          <a:xfrm>
            <a:off x="390960" y="1023840"/>
            <a:ext cx="3637800" cy="1978200"/>
          </a:xfrm>
          <a:prstGeom prst="wedgeEllipseCallout">
            <a:avLst>
              <a:gd name="adj1" fmla="val 54691"/>
              <a:gd name="adj2" fmla="val 63564"/>
            </a:avLst>
          </a:prstGeom>
          <a:solidFill>
            <a:srgbClr val="d0eaec"/>
          </a:solidFill>
          <a:ln>
            <a:noFill/>
          </a:ln>
        </p:spPr>
      </p:sp>
      <p:sp>
        <p:nvSpPr>
          <p:cNvPr id="1009" name="CustomShape 3"/>
          <p:cNvSpPr/>
          <p:nvPr/>
        </p:nvSpPr>
        <p:spPr>
          <a:xfrm>
            <a:off x="6463800" y="2900880"/>
            <a:ext cx="2679480" cy="1686240"/>
          </a:xfrm>
          <a:prstGeom prst="wedgeRoundRectCallout">
            <a:avLst>
              <a:gd name="adj1" fmla="val -75060"/>
              <a:gd name="adj2" fmla="val 9753"/>
              <a:gd name="adj3" fmla="val 16667"/>
            </a:avLst>
          </a:prstGeom>
          <a:solidFill>
            <a:srgbClr val="d0eaec"/>
          </a:solidFill>
          <a:ln>
            <a:noFill/>
          </a:ln>
        </p:spPr>
      </p:sp>
      <p:sp>
        <p:nvSpPr>
          <p:cNvPr id="1010" name="CustomShape 4"/>
          <p:cNvSpPr/>
          <p:nvPr/>
        </p:nvSpPr>
        <p:spPr>
          <a:xfrm>
            <a:off x="5294160" y="92880"/>
            <a:ext cx="4061160" cy="2585160"/>
          </a:xfrm>
          <a:prstGeom prst="irregularSeal2">
            <a:avLst/>
          </a:prstGeom>
          <a:solidFill>
            <a:srgbClr val="d0eaec"/>
          </a:solidFill>
          <a:ln>
            <a:noFill/>
          </a:ln>
        </p:spPr>
      </p:sp>
      <p:sp>
        <p:nvSpPr>
          <p:cNvPr id="1011" name="CustomShape 5"/>
          <p:cNvSpPr/>
          <p:nvPr/>
        </p:nvSpPr>
        <p:spPr>
          <a:xfrm>
            <a:off x="2143080" y="6081480"/>
            <a:ext cx="2270520" cy="577440"/>
          </a:xfrm>
          <a:prstGeom prst="rect">
            <a:avLst/>
          </a:prstGeom>
          <a:noFill/>
          <a:ln>
            <a:noFill/>
          </a:ln>
        </p:spPr>
        <p:txBody>
          <a:bodyPr lIns="90000" rIns="90000" tIns="45000" bIns="45000"/>
          <a:p>
            <a:pPr>
              <a:lnSpc>
                <a:spcPct val="100000"/>
              </a:lnSpc>
            </a:pPr>
            <a:r>
              <a:rPr b="1" lang="en-GB" sz="3200">
                <a:solidFill>
                  <a:srgbClr val="002060"/>
                </a:solidFill>
                <a:latin typeface="微软雅黑"/>
                <a:ea typeface="微软雅黑"/>
              </a:rPr>
              <a:t>居民说</a:t>
            </a:r>
            <a:endParaRPr/>
          </a:p>
        </p:txBody>
      </p:sp>
      <p:sp>
        <p:nvSpPr>
          <p:cNvPr id="1012" name="CustomShape 6"/>
          <p:cNvSpPr/>
          <p:nvPr/>
        </p:nvSpPr>
        <p:spPr>
          <a:xfrm>
            <a:off x="738360" y="1325520"/>
            <a:ext cx="3281400" cy="2648880"/>
          </a:xfrm>
          <a:prstGeom prst="rect">
            <a:avLst/>
          </a:prstGeom>
          <a:noFill/>
          <a:ln>
            <a:noFill/>
          </a:ln>
        </p:spPr>
        <p:txBody>
          <a:bodyPr lIns="90000" rIns="90000" tIns="45000" bIns="45000"/>
          <a:p>
            <a:pPr>
              <a:lnSpc>
                <a:spcPct val="100000"/>
              </a:lnSpc>
            </a:pPr>
            <a:r>
              <a:rPr b="1" lang="en-GB" sz="2800">
                <a:solidFill>
                  <a:srgbClr val="000000"/>
                </a:solidFill>
                <a:latin typeface="微软雅黑"/>
                <a:ea typeface="微软雅黑"/>
              </a:rPr>
              <a:t>50’s</a:t>
            </a:r>
            <a:endParaRPr/>
          </a:p>
          <a:p>
            <a:pPr>
              <a:lnSpc>
                <a:spcPct val="100000"/>
              </a:lnSpc>
            </a:pPr>
            <a:r>
              <a:rPr lang="en-GB" sz="2800">
                <a:solidFill>
                  <a:srgbClr val="000000"/>
                </a:solidFill>
                <a:latin typeface="微软雅黑"/>
                <a:ea typeface="微软雅黑"/>
              </a:rPr>
              <a:t>我们用起来更方便，别太复杂；</a:t>
            </a:r>
            <a:endParaRPr/>
          </a:p>
          <a:p>
            <a:pPr>
              <a:lnSpc>
                <a:spcPct val="100000"/>
              </a:lnSpc>
            </a:pPr>
            <a:r>
              <a:rPr lang="en-GB" sz="2800">
                <a:solidFill>
                  <a:srgbClr val="000000"/>
                </a:solidFill>
                <a:latin typeface="微软雅黑"/>
                <a:ea typeface="微软雅黑"/>
              </a:rPr>
              <a:t>绿地多点、湖面大点，老人和孩子有更美丽的空间</a:t>
            </a:r>
            <a:endParaRPr/>
          </a:p>
        </p:txBody>
      </p:sp>
      <p:sp>
        <p:nvSpPr>
          <p:cNvPr id="1013" name="CustomShape 7"/>
          <p:cNvSpPr/>
          <p:nvPr/>
        </p:nvSpPr>
        <p:spPr>
          <a:xfrm>
            <a:off x="6264720" y="4878000"/>
            <a:ext cx="2673720" cy="2648880"/>
          </a:xfrm>
          <a:prstGeom prst="rect">
            <a:avLst/>
          </a:prstGeom>
          <a:noFill/>
          <a:ln>
            <a:noFill/>
          </a:ln>
        </p:spPr>
        <p:txBody>
          <a:bodyPr lIns="90000" rIns="90000" tIns="45000" bIns="45000"/>
          <a:p>
            <a:pPr>
              <a:lnSpc>
                <a:spcPct val="100000"/>
              </a:lnSpc>
            </a:pPr>
            <a:r>
              <a:rPr b="1" lang="en-GB" sz="2800">
                <a:solidFill>
                  <a:srgbClr val="000000"/>
                </a:solidFill>
                <a:latin typeface="微软雅黑"/>
                <a:ea typeface="微软雅黑"/>
              </a:rPr>
              <a:t>80’s</a:t>
            </a:r>
            <a:endParaRPr/>
          </a:p>
          <a:p>
            <a:pPr>
              <a:lnSpc>
                <a:spcPct val="100000"/>
              </a:lnSpc>
            </a:pPr>
            <a:r>
              <a:rPr lang="en-GB" sz="2800">
                <a:solidFill>
                  <a:srgbClr val="000000"/>
                </a:solidFill>
                <a:latin typeface="微软雅黑"/>
                <a:ea typeface="微软雅黑"/>
              </a:rPr>
              <a:t>宿舍装了空调很好，但是如果可以节省电费，舒适性再高一点哦</a:t>
            </a:r>
            <a:r>
              <a:rPr lang="en-GB" sz="2800">
                <a:solidFill>
                  <a:srgbClr val="000000"/>
                </a:solidFill>
                <a:latin typeface="微软雅黑"/>
                <a:ea typeface="微软雅黑"/>
              </a:rPr>
              <a:t>~</a:t>
            </a:r>
            <a:endParaRPr/>
          </a:p>
        </p:txBody>
      </p:sp>
      <p:sp>
        <p:nvSpPr>
          <p:cNvPr id="1014" name="CustomShape 8"/>
          <p:cNvSpPr/>
          <p:nvPr/>
        </p:nvSpPr>
        <p:spPr>
          <a:xfrm>
            <a:off x="6468480" y="2885040"/>
            <a:ext cx="2438280" cy="3075480"/>
          </a:xfrm>
          <a:prstGeom prst="rect">
            <a:avLst/>
          </a:prstGeom>
          <a:noFill/>
          <a:ln>
            <a:noFill/>
          </a:ln>
        </p:spPr>
        <p:txBody>
          <a:bodyPr lIns="90000" rIns="90000" tIns="45000" bIns="45000"/>
          <a:p>
            <a:pPr>
              <a:lnSpc>
                <a:spcPct val="100000"/>
              </a:lnSpc>
            </a:pPr>
            <a:r>
              <a:rPr b="1" lang="en-GB" sz="2800">
                <a:solidFill>
                  <a:srgbClr val="000000"/>
                </a:solidFill>
                <a:latin typeface="微软雅黑"/>
                <a:ea typeface="微软雅黑"/>
              </a:rPr>
              <a:t>70’s</a:t>
            </a:r>
            <a:endParaRPr/>
          </a:p>
          <a:p>
            <a:pPr>
              <a:lnSpc>
                <a:spcPct val="100000"/>
              </a:lnSpc>
            </a:pPr>
            <a:r>
              <a:rPr lang="en-GB" sz="2800">
                <a:solidFill>
                  <a:srgbClr val="000000"/>
                </a:solidFill>
                <a:latin typeface="微软雅黑"/>
                <a:ea typeface="微软雅黑"/>
              </a:rPr>
              <a:t>像台湾日本呀，社区的垃圾处理的很好，保护我们的环境，每天进步一点点</a:t>
            </a:r>
            <a:endParaRPr/>
          </a:p>
        </p:txBody>
      </p:sp>
      <p:sp>
        <p:nvSpPr>
          <p:cNvPr id="1015" name="CustomShape 9"/>
          <p:cNvSpPr/>
          <p:nvPr/>
        </p:nvSpPr>
        <p:spPr>
          <a:xfrm>
            <a:off x="5409000" y="1275480"/>
            <a:ext cx="2680560" cy="2648880"/>
          </a:xfrm>
          <a:prstGeom prst="rect">
            <a:avLst/>
          </a:prstGeom>
          <a:noFill/>
          <a:ln>
            <a:noFill/>
          </a:ln>
        </p:spPr>
        <p:txBody>
          <a:bodyPr lIns="90000" rIns="90000" tIns="45000" bIns="45000"/>
          <a:p>
            <a:pPr>
              <a:lnSpc>
                <a:spcPct val="100000"/>
              </a:lnSpc>
            </a:pPr>
            <a:r>
              <a:rPr b="1" lang="en-GB" sz="2800">
                <a:solidFill>
                  <a:srgbClr val="000000"/>
                </a:solidFill>
                <a:latin typeface="微软雅黑"/>
                <a:ea typeface="微软雅黑"/>
              </a:rPr>
              <a:t>60’s</a:t>
            </a:r>
            <a:endParaRPr/>
          </a:p>
          <a:p>
            <a:pPr>
              <a:lnSpc>
                <a:spcPct val="100000"/>
              </a:lnSpc>
            </a:pPr>
            <a:r>
              <a:rPr lang="en-GB" sz="2800">
                <a:solidFill>
                  <a:srgbClr val="000000"/>
                </a:solidFill>
                <a:latin typeface="微软雅黑"/>
                <a:ea typeface="微软雅黑"/>
              </a:rPr>
              <a:t>陕鼓进军环保领域，实现可持续发展，提升陕鼓形象，陕鼓越来越好</a:t>
            </a:r>
            <a:endParaRPr/>
          </a:p>
        </p:txBody>
      </p:sp>
      <p:sp>
        <p:nvSpPr>
          <p:cNvPr id="1016" name="CustomShape 10"/>
          <p:cNvSpPr/>
          <p:nvPr/>
        </p:nvSpPr>
        <p:spPr>
          <a:xfrm>
            <a:off x="1373040" y="216360"/>
            <a:ext cx="1509120" cy="603000"/>
          </a:xfrm>
          <a:prstGeom prst="chevron">
            <a:avLst>
              <a:gd name="adj" fmla="val 50000"/>
            </a:avLst>
          </a:prstGeom>
          <a:solidFill>
            <a:srgbClr val="bfbfbf"/>
          </a:solidFill>
          <a:ln>
            <a:noFill/>
          </a:ln>
        </p:spPr>
      </p:sp>
      <p:sp>
        <p:nvSpPr>
          <p:cNvPr id="1017" name="CustomShape 11"/>
          <p:cNvSpPr/>
          <p:nvPr/>
        </p:nvSpPr>
        <p:spPr>
          <a:xfrm>
            <a:off x="2585520" y="222840"/>
            <a:ext cx="1509120" cy="603000"/>
          </a:xfrm>
          <a:prstGeom prst="chevron">
            <a:avLst>
              <a:gd name="adj" fmla="val 50000"/>
            </a:avLst>
          </a:prstGeom>
          <a:solidFill>
            <a:srgbClr val="bfbfbf"/>
          </a:solidFill>
          <a:ln>
            <a:noFill/>
          </a:ln>
        </p:spPr>
      </p:sp>
      <p:sp>
        <p:nvSpPr>
          <p:cNvPr id="1018" name="CustomShape 12"/>
          <p:cNvSpPr/>
          <p:nvPr/>
        </p:nvSpPr>
        <p:spPr>
          <a:xfrm>
            <a:off x="3785400" y="201960"/>
            <a:ext cx="1509120" cy="603000"/>
          </a:xfrm>
          <a:prstGeom prst="chevron">
            <a:avLst>
              <a:gd name="adj" fmla="val 50000"/>
            </a:avLst>
          </a:prstGeom>
          <a:solidFill>
            <a:srgbClr val="bfbfbf"/>
          </a:solidFill>
          <a:ln>
            <a:noFill/>
          </a:ln>
        </p:spPr>
      </p:sp>
      <p:sp>
        <p:nvSpPr>
          <p:cNvPr id="1019" name="CustomShape 13"/>
          <p:cNvSpPr/>
          <p:nvPr/>
        </p:nvSpPr>
        <p:spPr>
          <a:xfrm>
            <a:off x="4987080" y="201960"/>
            <a:ext cx="1509120" cy="603000"/>
          </a:xfrm>
          <a:prstGeom prst="chevron">
            <a:avLst>
              <a:gd name="adj" fmla="val 50000"/>
            </a:avLst>
          </a:prstGeom>
          <a:solidFill>
            <a:srgbClr val="bfbfbf"/>
          </a:solidFill>
          <a:ln>
            <a:noFill/>
          </a:ln>
        </p:spPr>
      </p:sp>
      <p:sp>
        <p:nvSpPr>
          <p:cNvPr id="1020" name="CustomShape 14"/>
          <p:cNvSpPr/>
          <p:nvPr/>
        </p:nvSpPr>
        <p:spPr>
          <a:xfrm>
            <a:off x="6211080" y="222840"/>
            <a:ext cx="1509120" cy="603000"/>
          </a:xfrm>
          <a:prstGeom prst="chevron">
            <a:avLst>
              <a:gd name="adj" fmla="val 50000"/>
            </a:avLst>
          </a:prstGeom>
          <a:solidFill>
            <a:srgbClr val="bfbfbf"/>
          </a:solidFill>
          <a:ln>
            <a:noFill/>
          </a:ln>
        </p:spPr>
      </p:sp>
      <p:sp>
        <p:nvSpPr>
          <p:cNvPr id="1021" name="CustomShape 15"/>
          <p:cNvSpPr/>
          <p:nvPr/>
        </p:nvSpPr>
        <p:spPr>
          <a:xfrm>
            <a:off x="173880" y="209520"/>
            <a:ext cx="1509120" cy="603000"/>
          </a:xfrm>
          <a:prstGeom prst="homePlate">
            <a:avLst>
              <a:gd name="adj" fmla="val 50000"/>
            </a:avLst>
          </a:prstGeom>
          <a:solidFill>
            <a:srgbClr val="bfbfbf"/>
          </a:solidFill>
          <a:ln>
            <a:noFill/>
          </a:ln>
        </p:spPr>
      </p:sp>
    </p:spTree>
  </p:cSld>
  <p:timing>
    <p:tnLst>
      <p:par>
        <p:cTn id="108" dur="indefinite" restart="never" nodeType="tmRoot">
          <p:childTnLst>
            <p:seq>
              <p:cTn id="109"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22" name="CustomShape 1"/>
          <p:cNvSpPr/>
          <p:nvPr/>
        </p:nvSpPr>
        <p:spPr>
          <a:xfrm>
            <a:off x="173880" y="847440"/>
            <a:ext cx="8814240" cy="5577120"/>
          </a:xfrm>
          <a:prstGeom prst="rect">
            <a:avLst/>
          </a:prstGeom>
          <a:noFill/>
          <a:ln>
            <a:noFill/>
          </a:ln>
        </p:spPr>
        <p:txBody>
          <a:bodyPr lIns="90000" rIns="90000" tIns="45000" bIns="45000"/>
          <a:p>
            <a:pPr>
              <a:lnSpc>
                <a:spcPct val="200000"/>
              </a:lnSpc>
            </a:pPr>
            <a:r>
              <a:rPr b="1" lang="en-GB" sz="2800">
                <a:solidFill>
                  <a:srgbClr val="002060"/>
                </a:solidFill>
                <a:latin typeface="微软雅黑"/>
                <a:ea typeface="微软雅黑"/>
              </a:rPr>
              <a:t>专家说</a:t>
            </a:r>
            <a:endParaRPr/>
          </a:p>
          <a:p>
            <a:pPr>
              <a:lnSpc>
                <a:spcPct val="200000"/>
              </a:lnSpc>
            </a:pPr>
            <a:r>
              <a:rPr lang="en-GB" sz="2400">
                <a:solidFill>
                  <a:srgbClr val="000000"/>
                </a:solidFill>
                <a:latin typeface="微软雅黑"/>
                <a:ea typeface="微软雅黑"/>
              </a:rPr>
              <a:t> </a:t>
            </a:r>
            <a:r>
              <a:rPr b="1" lang="en-GB" sz="2400">
                <a:solidFill>
                  <a:srgbClr val="0070c0"/>
                </a:solidFill>
                <a:latin typeface="微软雅黑"/>
                <a:ea typeface="微软雅黑"/>
              </a:rPr>
              <a:t>“</a:t>
            </a:r>
            <a:r>
              <a:rPr b="1" lang="en-GB" sz="2400">
                <a:solidFill>
                  <a:srgbClr val="0070c0"/>
                </a:solidFill>
                <a:latin typeface="微软雅黑"/>
                <a:ea typeface="微软雅黑"/>
              </a:rPr>
              <a:t>与当前最先进的概念污水处理厂技术及路径</a:t>
            </a:r>
            <a:r>
              <a:rPr b="1" lang="en-GB" sz="2400">
                <a:solidFill>
                  <a:srgbClr val="0070c0"/>
                </a:solidFill>
                <a:latin typeface="微软雅黑"/>
                <a:ea typeface="微软雅黑"/>
              </a:rPr>
              <a:t>90%</a:t>
            </a:r>
            <a:r>
              <a:rPr b="1" lang="en-GB" sz="2400">
                <a:solidFill>
                  <a:srgbClr val="0070c0"/>
                </a:solidFill>
                <a:latin typeface="微软雅黑"/>
                <a:ea typeface="微软雅黑"/>
              </a:rPr>
              <a:t>吻合”</a:t>
            </a:r>
            <a:endParaRPr/>
          </a:p>
          <a:p>
            <a:pPr algn="r">
              <a:lnSpc>
                <a:spcPct val="200000"/>
              </a:lnSpc>
            </a:pPr>
            <a:r>
              <a:rPr i="1" lang="en-GB" sz="2000">
                <a:solidFill>
                  <a:srgbClr val="000000"/>
                </a:solidFill>
                <a:latin typeface="微软雅黑"/>
                <a:ea typeface="微软雅黑"/>
              </a:rPr>
              <a:t>许国栋</a:t>
            </a:r>
            <a:r>
              <a:rPr i="1" lang="en-GB" sz="2000">
                <a:solidFill>
                  <a:srgbClr val="000000"/>
                </a:solidFill>
                <a:latin typeface="微软雅黑"/>
                <a:ea typeface="微软雅黑"/>
              </a:rPr>
              <a:t>-</a:t>
            </a:r>
            <a:r>
              <a:rPr i="1" lang="en-GB" sz="2000">
                <a:solidFill>
                  <a:srgbClr val="000000"/>
                </a:solidFill>
                <a:latin typeface="微软雅黑"/>
                <a:ea typeface="微软雅黑"/>
              </a:rPr>
              <a:t>北京市环保产业协会 副会长</a:t>
            </a:r>
            <a:endParaRPr/>
          </a:p>
          <a:p>
            <a:pPr>
              <a:lnSpc>
                <a:spcPct val="200000"/>
              </a:lnSpc>
            </a:pPr>
            <a:r>
              <a:rPr b="1" lang="en-GB" sz="2400">
                <a:solidFill>
                  <a:srgbClr val="0070c0"/>
                </a:solidFill>
                <a:latin typeface="微软雅黑"/>
                <a:ea typeface="微软雅黑"/>
              </a:rPr>
              <a:t>“</a:t>
            </a:r>
            <a:r>
              <a:rPr b="1" lang="en-GB" sz="2400">
                <a:solidFill>
                  <a:srgbClr val="0070c0"/>
                </a:solidFill>
                <a:latin typeface="微软雅黑"/>
                <a:ea typeface="微软雅黑"/>
              </a:rPr>
              <a:t>将污水处理及供暖土地进行叠加为国内首创”</a:t>
            </a:r>
            <a:endParaRPr/>
          </a:p>
          <a:p>
            <a:pPr algn="r">
              <a:lnSpc>
                <a:spcPct val="200000"/>
              </a:lnSpc>
            </a:pPr>
            <a:r>
              <a:rPr i="1" lang="en-GB" sz="2000">
                <a:solidFill>
                  <a:srgbClr val="000000"/>
                </a:solidFill>
                <a:latin typeface="微软雅黑"/>
                <a:ea typeface="微软雅黑"/>
              </a:rPr>
              <a:t>许文发</a:t>
            </a:r>
            <a:r>
              <a:rPr i="1" lang="en-GB" sz="2000">
                <a:solidFill>
                  <a:srgbClr val="000000"/>
                </a:solidFill>
                <a:latin typeface="微软雅黑"/>
                <a:ea typeface="微软雅黑"/>
              </a:rPr>
              <a:t>-</a:t>
            </a:r>
            <a:r>
              <a:rPr i="1" lang="en-GB" sz="2000">
                <a:solidFill>
                  <a:srgbClr val="000000"/>
                </a:solidFill>
                <a:latin typeface="微软雅黑"/>
                <a:ea typeface="微软雅黑"/>
              </a:rPr>
              <a:t>中国建筑学会热能动力专业委员会副理事长</a:t>
            </a:r>
            <a:endParaRPr/>
          </a:p>
          <a:p>
            <a:pPr algn="r">
              <a:lnSpc>
                <a:spcPct val="200000"/>
              </a:lnSpc>
            </a:pPr>
            <a:r>
              <a:rPr i="1" lang="en-GB" sz="2000">
                <a:solidFill>
                  <a:srgbClr val="000000"/>
                </a:solidFill>
                <a:latin typeface="微软雅黑"/>
                <a:ea typeface="微软雅黑"/>
              </a:rPr>
              <a:t>             </a:t>
            </a:r>
            <a:r>
              <a:rPr i="1" lang="en-GB" sz="2000">
                <a:solidFill>
                  <a:srgbClr val="000000"/>
                </a:solidFill>
                <a:latin typeface="微软雅黑"/>
                <a:ea typeface="微软雅黑"/>
              </a:rPr>
              <a:t>全国区域能源专业委员会理事长</a:t>
            </a:r>
            <a:endParaRPr/>
          </a:p>
          <a:p>
            <a:pPr>
              <a:lnSpc>
                <a:spcPct val="200000"/>
              </a:lnSpc>
            </a:pPr>
            <a:r>
              <a:rPr b="1" lang="en-GB" sz="2400">
                <a:solidFill>
                  <a:srgbClr val="0070c0"/>
                </a:solidFill>
                <a:latin typeface="微软雅黑"/>
                <a:ea typeface="微软雅黑"/>
              </a:rPr>
              <a:t>“</a:t>
            </a:r>
            <a:r>
              <a:rPr b="1" lang="en-GB" sz="2400">
                <a:solidFill>
                  <a:srgbClr val="0070c0"/>
                </a:solidFill>
                <a:latin typeface="微软雅黑"/>
                <a:ea typeface="微软雅黑"/>
              </a:rPr>
              <a:t>同时考虑到物质流及能量流为国内首创”</a:t>
            </a:r>
            <a:endParaRPr/>
          </a:p>
          <a:p>
            <a:pPr algn="r">
              <a:lnSpc>
                <a:spcPct val="200000"/>
              </a:lnSpc>
            </a:pPr>
            <a:r>
              <a:rPr i="1" lang="en-GB" sz="2000">
                <a:solidFill>
                  <a:srgbClr val="000000"/>
                </a:solidFill>
                <a:latin typeface="微软雅黑"/>
                <a:ea typeface="微软雅黑"/>
              </a:rPr>
              <a:t>李骥</a:t>
            </a:r>
            <a:r>
              <a:rPr i="1" lang="en-GB" sz="2000">
                <a:solidFill>
                  <a:srgbClr val="000000"/>
                </a:solidFill>
                <a:latin typeface="微软雅黑"/>
                <a:ea typeface="微软雅黑"/>
              </a:rPr>
              <a:t>-</a:t>
            </a:r>
            <a:r>
              <a:rPr i="1" lang="en-GB" sz="2000">
                <a:solidFill>
                  <a:srgbClr val="000000"/>
                </a:solidFill>
                <a:latin typeface="微软雅黑"/>
                <a:ea typeface="微软雅黑"/>
              </a:rPr>
              <a:t>中国建设科学研究院博士，绿色建筑咨询师</a:t>
            </a:r>
            <a:endParaRPr/>
          </a:p>
        </p:txBody>
      </p:sp>
      <p:sp>
        <p:nvSpPr>
          <p:cNvPr id="1023" name="CustomShape 2"/>
          <p:cNvSpPr/>
          <p:nvPr/>
        </p:nvSpPr>
        <p:spPr>
          <a:xfrm>
            <a:off x="1373040" y="216360"/>
            <a:ext cx="1509120" cy="603000"/>
          </a:xfrm>
          <a:prstGeom prst="chevron">
            <a:avLst>
              <a:gd name="adj" fmla="val 50000"/>
            </a:avLst>
          </a:prstGeom>
          <a:solidFill>
            <a:srgbClr val="bfbfbf"/>
          </a:solidFill>
          <a:ln>
            <a:noFill/>
          </a:ln>
        </p:spPr>
      </p:sp>
      <p:sp>
        <p:nvSpPr>
          <p:cNvPr id="1024" name="CustomShape 3"/>
          <p:cNvSpPr/>
          <p:nvPr/>
        </p:nvSpPr>
        <p:spPr>
          <a:xfrm>
            <a:off x="2585520" y="222840"/>
            <a:ext cx="1509120" cy="603000"/>
          </a:xfrm>
          <a:prstGeom prst="chevron">
            <a:avLst>
              <a:gd name="adj" fmla="val 50000"/>
            </a:avLst>
          </a:prstGeom>
          <a:solidFill>
            <a:srgbClr val="bfbfbf"/>
          </a:solidFill>
          <a:ln>
            <a:noFill/>
          </a:ln>
        </p:spPr>
      </p:sp>
      <p:sp>
        <p:nvSpPr>
          <p:cNvPr id="1025" name="CustomShape 4"/>
          <p:cNvSpPr/>
          <p:nvPr/>
        </p:nvSpPr>
        <p:spPr>
          <a:xfrm>
            <a:off x="3785400" y="201960"/>
            <a:ext cx="1509120" cy="603000"/>
          </a:xfrm>
          <a:prstGeom prst="chevron">
            <a:avLst>
              <a:gd name="adj" fmla="val 50000"/>
            </a:avLst>
          </a:prstGeom>
          <a:solidFill>
            <a:srgbClr val="bfbfbf"/>
          </a:solidFill>
          <a:ln>
            <a:noFill/>
          </a:ln>
        </p:spPr>
      </p:sp>
      <p:sp>
        <p:nvSpPr>
          <p:cNvPr id="1026" name="CustomShape 5"/>
          <p:cNvSpPr/>
          <p:nvPr/>
        </p:nvSpPr>
        <p:spPr>
          <a:xfrm>
            <a:off x="4987080" y="201960"/>
            <a:ext cx="1509120" cy="603000"/>
          </a:xfrm>
          <a:prstGeom prst="chevron">
            <a:avLst>
              <a:gd name="adj" fmla="val 50000"/>
            </a:avLst>
          </a:prstGeom>
          <a:solidFill>
            <a:srgbClr val="bfbfbf"/>
          </a:solidFill>
          <a:ln>
            <a:noFill/>
          </a:ln>
        </p:spPr>
      </p:sp>
      <p:sp>
        <p:nvSpPr>
          <p:cNvPr id="1027" name="CustomShape 6"/>
          <p:cNvSpPr/>
          <p:nvPr/>
        </p:nvSpPr>
        <p:spPr>
          <a:xfrm>
            <a:off x="6211080" y="222840"/>
            <a:ext cx="1509120" cy="603000"/>
          </a:xfrm>
          <a:prstGeom prst="chevron">
            <a:avLst>
              <a:gd name="adj" fmla="val 50000"/>
            </a:avLst>
          </a:prstGeom>
          <a:solidFill>
            <a:srgbClr val="bfbfbf"/>
          </a:solidFill>
          <a:ln>
            <a:noFill/>
          </a:ln>
        </p:spPr>
      </p:sp>
      <p:sp>
        <p:nvSpPr>
          <p:cNvPr id="1028" name="CustomShape 7"/>
          <p:cNvSpPr/>
          <p:nvPr/>
        </p:nvSpPr>
        <p:spPr>
          <a:xfrm>
            <a:off x="173880" y="209520"/>
            <a:ext cx="1509120" cy="603000"/>
          </a:xfrm>
          <a:prstGeom prst="homePlate">
            <a:avLst>
              <a:gd name="adj" fmla="val 50000"/>
            </a:avLst>
          </a:prstGeom>
          <a:solidFill>
            <a:srgbClr val="bfbfbf"/>
          </a:solidFill>
          <a:ln>
            <a:noFill/>
          </a:ln>
        </p:spPr>
      </p:sp>
    </p:spTree>
  </p:cSld>
  <p:timing>
    <p:tnLst>
      <p:par>
        <p:cTn id="110" dur="indefinite" restart="never" nodeType="tmRoot">
          <p:childTnLst>
            <p:seq>
              <p:cTn id="111"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29" name="CustomShape 1"/>
          <p:cNvSpPr/>
          <p:nvPr/>
        </p:nvSpPr>
        <p:spPr>
          <a:xfrm>
            <a:off x="173880" y="847440"/>
            <a:ext cx="8814240" cy="943200"/>
          </a:xfrm>
          <a:prstGeom prst="rect">
            <a:avLst/>
          </a:prstGeom>
          <a:noFill/>
          <a:ln>
            <a:noFill/>
          </a:ln>
        </p:spPr>
        <p:txBody>
          <a:bodyPr lIns="90000" rIns="90000" tIns="45000" bIns="45000"/>
          <a:p>
            <a:pPr>
              <a:lnSpc>
                <a:spcPct val="200000"/>
              </a:lnSpc>
            </a:pPr>
            <a:r>
              <a:rPr b="1" lang="en-GB" sz="2800">
                <a:solidFill>
                  <a:srgbClr val="002060"/>
                </a:solidFill>
                <a:latin typeface="微软雅黑"/>
                <a:ea typeface="微软雅黑"/>
              </a:rPr>
              <a:t>陕鼓持续开发路径</a:t>
            </a:r>
            <a:endParaRPr/>
          </a:p>
        </p:txBody>
      </p:sp>
      <p:sp>
        <p:nvSpPr>
          <p:cNvPr id="1030" name="CustomShape 2"/>
          <p:cNvSpPr/>
          <p:nvPr/>
        </p:nvSpPr>
        <p:spPr>
          <a:xfrm>
            <a:off x="1373040" y="216360"/>
            <a:ext cx="1509120" cy="603000"/>
          </a:xfrm>
          <a:prstGeom prst="chevron">
            <a:avLst>
              <a:gd name="adj" fmla="val 50000"/>
            </a:avLst>
          </a:prstGeom>
          <a:solidFill>
            <a:srgbClr val="bfbfbf"/>
          </a:solidFill>
          <a:ln>
            <a:noFill/>
          </a:ln>
        </p:spPr>
      </p:sp>
      <p:sp>
        <p:nvSpPr>
          <p:cNvPr id="1031" name="CustomShape 3"/>
          <p:cNvSpPr/>
          <p:nvPr/>
        </p:nvSpPr>
        <p:spPr>
          <a:xfrm>
            <a:off x="2585520" y="222840"/>
            <a:ext cx="1509120" cy="603000"/>
          </a:xfrm>
          <a:prstGeom prst="chevron">
            <a:avLst>
              <a:gd name="adj" fmla="val 50000"/>
            </a:avLst>
          </a:prstGeom>
          <a:solidFill>
            <a:srgbClr val="bfbfbf"/>
          </a:solidFill>
          <a:ln>
            <a:noFill/>
          </a:ln>
        </p:spPr>
      </p:sp>
      <p:sp>
        <p:nvSpPr>
          <p:cNvPr id="1032" name="CustomShape 4"/>
          <p:cNvSpPr/>
          <p:nvPr/>
        </p:nvSpPr>
        <p:spPr>
          <a:xfrm>
            <a:off x="3785400" y="201960"/>
            <a:ext cx="1509120" cy="603000"/>
          </a:xfrm>
          <a:prstGeom prst="chevron">
            <a:avLst>
              <a:gd name="adj" fmla="val 50000"/>
            </a:avLst>
          </a:prstGeom>
          <a:solidFill>
            <a:srgbClr val="bfbfbf"/>
          </a:solidFill>
          <a:ln>
            <a:noFill/>
          </a:ln>
        </p:spPr>
      </p:sp>
      <p:sp>
        <p:nvSpPr>
          <p:cNvPr id="1033" name="CustomShape 5"/>
          <p:cNvSpPr/>
          <p:nvPr/>
        </p:nvSpPr>
        <p:spPr>
          <a:xfrm>
            <a:off x="5015880" y="216360"/>
            <a:ext cx="1509120" cy="603000"/>
          </a:xfrm>
          <a:prstGeom prst="chevron">
            <a:avLst>
              <a:gd name="adj" fmla="val 50000"/>
            </a:avLst>
          </a:prstGeom>
          <a:solidFill>
            <a:srgbClr val="bfbfbf"/>
          </a:solidFill>
          <a:ln>
            <a:noFill/>
          </a:ln>
        </p:spPr>
      </p:sp>
      <p:sp>
        <p:nvSpPr>
          <p:cNvPr id="1034" name="CustomShape 6"/>
          <p:cNvSpPr/>
          <p:nvPr/>
        </p:nvSpPr>
        <p:spPr>
          <a:xfrm>
            <a:off x="6225480" y="222840"/>
            <a:ext cx="1509120" cy="603000"/>
          </a:xfrm>
          <a:prstGeom prst="chevron">
            <a:avLst>
              <a:gd name="adj" fmla="val 50000"/>
            </a:avLst>
          </a:prstGeom>
          <a:solidFill>
            <a:srgbClr val="bfbfbf"/>
          </a:solidFill>
          <a:ln>
            <a:noFill/>
          </a:ln>
        </p:spPr>
      </p:sp>
      <p:sp>
        <p:nvSpPr>
          <p:cNvPr id="1035" name="CustomShape 7"/>
          <p:cNvSpPr/>
          <p:nvPr/>
        </p:nvSpPr>
        <p:spPr>
          <a:xfrm>
            <a:off x="173880" y="209520"/>
            <a:ext cx="1509120" cy="603000"/>
          </a:xfrm>
          <a:prstGeom prst="homePlate">
            <a:avLst>
              <a:gd name="adj" fmla="val 50000"/>
            </a:avLst>
          </a:prstGeom>
          <a:solidFill>
            <a:srgbClr val="bfbfbf"/>
          </a:solidFill>
          <a:ln>
            <a:noFill/>
          </a:ln>
        </p:spPr>
      </p:sp>
      <p:sp>
        <p:nvSpPr>
          <p:cNvPr id="1036" name="CustomShape 8"/>
          <p:cNvSpPr/>
          <p:nvPr/>
        </p:nvSpPr>
        <p:spPr>
          <a:xfrm>
            <a:off x="173520" y="1718280"/>
            <a:ext cx="8291880" cy="4358880"/>
          </a:xfrm>
          <a:prstGeom prst="rect">
            <a:avLst/>
          </a:prstGeom>
          <a:noFill/>
          <a:ln>
            <a:noFill/>
          </a:ln>
        </p:spPr>
        <p:txBody>
          <a:bodyPr lIns="90000" rIns="90000" tIns="45000" bIns="45000"/>
          <a:p>
            <a:pPr>
              <a:lnSpc>
                <a:spcPct val="200000"/>
              </a:lnSpc>
              <a:buFont typeface="Wingdings" charset="2"/>
              <a:buChar char=""/>
            </a:pPr>
            <a:r>
              <a:rPr lang="en-GB" sz="2000">
                <a:solidFill>
                  <a:srgbClr val="000000"/>
                </a:solidFill>
                <a:latin typeface="微软雅黑"/>
                <a:ea typeface="微软雅黑"/>
              </a:rPr>
              <a:t>建设代王工作区能量岛；</a:t>
            </a:r>
            <a:endParaRPr/>
          </a:p>
          <a:p>
            <a:pPr>
              <a:lnSpc>
                <a:spcPct val="200000"/>
              </a:lnSpc>
              <a:buFont typeface="Wingdings" charset="2"/>
              <a:buChar char=""/>
            </a:pPr>
            <a:r>
              <a:rPr lang="en-GB" sz="2000">
                <a:solidFill>
                  <a:srgbClr val="000000"/>
                </a:solidFill>
                <a:latin typeface="微软雅黑"/>
                <a:ea typeface="微软雅黑"/>
              </a:rPr>
              <a:t>与中国建筑科学研究院合作完成初步设计，学习</a:t>
            </a:r>
            <a:r>
              <a:rPr lang="en-GB" sz="2000">
                <a:solidFill>
                  <a:srgbClr val="000000"/>
                </a:solidFill>
                <a:latin typeface="微软雅黑"/>
                <a:ea typeface="微软雅黑"/>
              </a:rPr>
              <a:t>TRNSYS</a:t>
            </a:r>
            <a:r>
              <a:rPr lang="en-GB" sz="2000">
                <a:solidFill>
                  <a:srgbClr val="000000"/>
                </a:solidFill>
                <a:latin typeface="微软雅黑"/>
                <a:ea typeface="微软雅黑"/>
              </a:rPr>
              <a:t>软件；</a:t>
            </a:r>
            <a:endParaRPr/>
          </a:p>
          <a:p>
            <a:pPr>
              <a:lnSpc>
                <a:spcPct val="200000"/>
              </a:lnSpc>
              <a:buFont typeface="Wingdings" charset="2"/>
              <a:buChar char=""/>
            </a:pPr>
            <a:r>
              <a:rPr lang="en-GB" sz="2000">
                <a:solidFill>
                  <a:srgbClr val="000000"/>
                </a:solidFill>
                <a:latin typeface="微软雅黑"/>
                <a:ea typeface="微软雅黑"/>
              </a:rPr>
              <a:t>与厦门大学能源学院合作，通过经验积累，完善计算方法与数据库，优化计算模型，对</a:t>
            </a:r>
            <a:r>
              <a:rPr lang="en-GB" sz="2000">
                <a:solidFill>
                  <a:srgbClr val="000000"/>
                </a:solidFill>
                <a:latin typeface="微软雅黑"/>
                <a:ea typeface="微软雅黑"/>
              </a:rPr>
              <a:t>TRNSYS</a:t>
            </a:r>
            <a:r>
              <a:rPr lang="en-GB" sz="2000">
                <a:solidFill>
                  <a:srgbClr val="000000"/>
                </a:solidFill>
                <a:latin typeface="微软雅黑"/>
                <a:ea typeface="微软雅黑"/>
              </a:rPr>
              <a:t>进行持续开发；</a:t>
            </a:r>
            <a:endParaRPr/>
          </a:p>
          <a:p>
            <a:pPr>
              <a:lnSpc>
                <a:spcPct val="200000"/>
              </a:lnSpc>
              <a:buFont typeface="Wingdings" charset="2"/>
              <a:buChar char=""/>
            </a:pPr>
            <a:r>
              <a:rPr lang="en-GB" sz="2000">
                <a:solidFill>
                  <a:srgbClr val="000000"/>
                </a:solidFill>
                <a:latin typeface="微软雅黑"/>
                <a:ea typeface="微软雅黑"/>
              </a:rPr>
              <a:t>开发管网监控系统，开发综合能源园区一体化集散操作及控制平台；</a:t>
            </a:r>
            <a:endParaRPr/>
          </a:p>
          <a:p>
            <a:pPr>
              <a:lnSpc>
                <a:spcPct val="200000"/>
              </a:lnSpc>
              <a:buFont typeface="Wingdings" charset="2"/>
              <a:buChar char=""/>
            </a:pPr>
            <a:r>
              <a:rPr lang="en-GB" sz="2000">
                <a:solidFill>
                  <a:srgbClr val="000000"/>
                </a:solidFill>
                <a:latin typeface="微软雅黑"/>
                <a:ea typeface="微软雅黑"/>
              </a:rPr>
              <a:t>通过对技术的持续操作，掌握产品及技术的运行特性，为用户提供技术先进、操作性强、全生命周期成本最优的解决方案。</a:t>
            </a:r>
            <a:endParaRPr/>
          </a:p>
        </p:txBody>
      </p:sp>
    </p:spTree>
  </p:cSld>
  <p:timing>
    <p:tnLst>
      <p:par>
        <p:cTn id="112" dur="indefinite" restart="never" nodeType="tmRoot">
          <p:childTnLst>
            <p:seq>
              <p:cTn id="113"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37" name="CustomShape 1"/>
          <p:cNvSpPr/>
          <p:nvPr/>
        </p:nvSpPr>
        <p:spPr>
          <a:xfrm>
            <a:off x="346680" y="1256400"/>
            <a:ext cx="2401200" cy="516600"/>
          </a:xfrm>
          <a:prstGeom prst="rect">
            <a:avLst/>
          </a:prstGeom>
          <a:noFill/>
          <a:ln>
            <a:noFill/>
          </a:ln>
        </p:spPr>
        <p:txBody>
          <a:bodyPr wrap="none" lIns="90000" rIns="90000" tIns="45000" bIns="45000"/>
          <a:p>
            <a:pPr>
              <a:lnSpc>
                <a:spcPct val="100000"/>
              </a:lnSpc>
            </a:pPr>
            <a:r>
              <a:rPr b="1" lang="en-GB" sz="2800">
                <a:solidFill>
                  <a:srgbClr val="002060"/>
                </a:solidFill>
                <a:latin typeface="微软雅黑"/>
                <a:ea typeface="微软雅黑"/>
              </a:rPr>
              <a:t>未来适用市场</a:t>
            </a:r>
            <a:endParaRPr/>
          </a:p>
        </p:txBody>
      </p:sp>
      <p:sp>
        <p:nvSpPr>
          <p:cNvPr id="1038" name="CustomShape 2"/>
          <p:cNvSpPr/>
          <p:nvPr/>
        </p:nvSpPr>
        <p:spPr>
          <a:xfrm>
            <a:off x="1373040" y="216360"/>
            <a:ext cx="1509120" cy="603000"/>
          </a:xfrm>
          <a:prstGeom prst="chevron">
            <a:avLst>
              <a:gd name="adj" fmla="val 50000"/>
            </a:avLst>
          </a:prstGeom>
          <a:solidFill>
            <a:srgbClr val="bfbfbf"/>
          </a:solidFill>
          <a:ln>
            <a:noFill/>
          </a:ln>
        </p:spPr>
      </p:sp>
      <p:sp>
        <p:nvSpPr>
          <p:cNvPr id="1039" name="CustomShape 3"/>
          <p:cNvSpPr/>
          <p:nvPr/>
        </p:nvSpPr>
        <p:spPr>
          <a:xfrm>
            <a:off x="2585520" y="222840"/>
            <a:ext cx="1509120" cy="603000"/>
          </a:xfrm>
          <a:prstGeom prst="chevron">
            <a:avLst>
              <a:gd name="adj" fmla="val 50000"/>
            </a:avLst>
          </a:prstGeom>
          <a:solidFill>
            <a:srgbClr val="bfbfbf"/>
          </a:solidFill>
          <a:ln>
            <a:noFill/>
          </a:ln>
        </p:spPr>
      </p:sp>
      <p:sp>
        <p:nvSpPr>
          <p:cNvPr id="1040" name="CustomShape 4"/>
          <p:cNvSpPr/>
          <p:nvPr/>
        </p:nvSpPr>
        <p:spPr>
          <a:xfrm>
            <a:off x="3785400" y="201960"/>
            <a:ext cx="1509120" cy="603000"/>
          </a:xfrm>
          <a:prstGeom prst="chevron">
            <a:avLst>
              <a:gd name="adj" fmla="val 50000"/>
            </a:avLst>
          </a:prstGeom>
          <a:solidFill>
            <a:srgbClr val="bfbfbf"/>
          </a:solidFill>
          <a:ln>
            <a:noFill/>
          </a:ln>
        </p:spPr>
      </p:sp>
      <p:sp>
        <p:nvSpPr>
          <p:cNvPr id="1041" name="CustomShape 5"/>
          <p:cNvSpPr/>
          <p:nvPr/>
        </p:nvSpPr>
        <p:spPr>
          <a:xfrm>
            <a:off x="4987080" y="201960"/>
            <a:ext cx="1509120" cy="603000"/>
          </a:xfrm>
          <a:prstGeom prst="chevron">
            <a:avLst>
              <a:gd name="adj" fmla="val 50000"/>
            </a:avLst>
          </a:prstGeom>
          <a:solidFill>
            <a:srgbClr val="bfbfbf"/>
          </a:solidFill>
          <a:ln>
            <a:noFill/>
          </a:ln>
        </p:spPr>
      </p:sp>
      <p:sp>
        <p:nvSpPr>
          <p:cNvPr id="1042" name="CustomShape 6"/>
          <p:cNvSpPr/>
          <p:nvPr/>
        </p:nvSpPr>
        <p:spPr>
          <a:xfrm>
            <a:off x="6211080" y="208440"/>
            <a:ext cx="1509120" cy="603000"/>
          </a:xfrm>
          <a:prstGeom prst="chevron">
            <a:avLst>
              <a:gd name="adj" fmla="val 50000"/>
            </a:avLst>
          </a:prstGeom>
          <a:solidFill>
            <a:srgbClr val="bfbfbf"/>
          </a:solidFill>
          <a:ln>
            <a:noFill/>
          </a:ln>
        </p:spPr>
      </p:sp>
      <p:sp>
        <p:nvSpPr>
          <p:cNvPr id="1043" name="CustomShape 7"/>
          <p:cNvSpPr/>
          <p:nvPr/>
        </p:nvSpPr>
        <p:spPr>
          <a:xfrm>
            <a:off x="173880" y="209520"/>
            <a:ext cx="1509120" cy="603000"/>
          </a:xfrm>
          <a:prstGeom prst="homePlate">
            <a:avLst>
              <a:gd name="adj" fmla="val 50000"/>
            </a:avLst>
          </a:prstGeom>
          <a:solidFill>
            <a:srgbClr val="bfbfbf"/>
          </a:solidFill>
          <a:ln>
            <a:noFill/>
          </a:ln>
        </p:spPr>
      </p:sp>
    </p:spTree>
  </p:cSld>
  <p:timing>
    <p:tnLst>
      <p:par>
        <p:cTn id="114" dur="indefinite" restart="never" nodeType="tmRoot">
          <p:childTnLst>
            <p:seq>
              <p:cTn id="115"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3" name="CustomShape 1"/>
          <p:cNvSpPr/>
          <p:nvPr/>
        </p:nvSpPr>
        <p:spPr>
          <a:xfrm>
            <a:off x="3911040" y="2149560"/>
            <a:ext cx="2771640" cy="516600"/>
          </a:xfrm>
          <a:prstGeom prst="rect">
            <a:avLst/>
          </a:prstGeom>
          <a:noFill/>
          <a:ln>
            <a:noFill/>
          </a:ln>
        </p:spPr>
        <p:txBody>
          <a:bodyPr wrap="none" lIns="90000" rIns="90000" tIns="45000" bIns="45000"/>
          <a:p>
            <a:pPr>
              <a:lnSpc>
                <a:spcPct val="100000"/>
              </a:lnSpc>
            </a:pPr>
            <a:r>
              <a:rPr b="1" lang="en-GB" sz="2800">
                <a:solidFill>
                  <a:srgbClr val="808080"/>
                </a:solidFill>
                <a:latin typeface="微软雅黑"/>
                <a:ea typeface="微软雅黑"/>
              </a:rPr>
              <a:t>市场现状及趋势</a:t>
            </a:r>
            <a:endParaRPr/>
          </a:p>
        </p:txBody>
      </p:sp>
      <p:sp>
        <p:nvSpPr>
          <p:cNvPr id="244" name="CustomShape 2"/>
          <p:cNvSpPr/>
          <p:nvPr/>
        </p:nvSpPr>
        <p:spPr>
          <a:xfrm>
            <a:off x="3911040" y="2830680"/>
            <a:ext cx="2771640" cy="516600"/>
          </a:xfrm>
          <a:prstGeom prst="rect">
            <a:avLst/>
          </a:prstGeom>
          <a:solidFill>
            <a:srgbClr val="0070c0"/>
          </a:solidFill>
          <a:ln>
            <a:noFill/>
          </a:ln>
        </p:spPr>
        <p:txBody>
          <a:bodyPr wrap="none" lIns="90000" rIns="90000" tIns="45000" bIns="45000"/>
          <a:p>
            <a:pPr>
              <a:lnSpc>
                <a:spcPct val="100000"/>
              </a:lnSpc>
            </a:pPr>
            <a:r>
              <a:rPr b="1" lang="en-GB" sz="2800">
                <a:solidFill>
                  <a:srgbClr val="ffffff"/>
                </a:solidFill>
                <a:latin typeface="微软雅黑"/>
                <a:ea typeface="微软雅黑"/>
              </a:rPr>
              <a:t>国内外先进案例</a:t>
            </a:r>
            <a:endParaRPr/>
          </a:p>
        </p:txBody>
      </p:sp>
      <p:sp>
        <p:nvSpPr>
          <p:cNvPr id="245" name="CustomShape 3"/>
          <p:cNvSpPr/>
          <p:nvPr/>
        </p:nvSpPr>
        <p:spPr>
          <a:xfrm>
            <a:off x="3911040" y="3511440"/>
            <a:ext cx="2771640" cy="516600"/>
          </a:xfrm>
          <a:prstGeom prst="rect">
            <a:avLst/>
          </a:prstGeom>
          <a:noFill/>
          <a:ln>
            <a:noFill/>
          </a:ln>
        </p:spPr>
        <p:txBody>
          <a:bodyPr wrap="none" lIns="90000" rIns="90000" tIns="45000" bIns="45000"/>
          <a:p>
            <a:pPr>
              <a:lnSpc>
                <a:spcPct val="100000"/>
              </a:lnSpc>
            </a:pPr>
            <a:r>
              <a:rPr b="1" lang="en-GB" sz="2800">
                <a:solidFill>
                  <a:srgbClr val="808080"/>
                </a:solidFill>
                <a:latin typeface="微软雅黑"/>
                <a:ea typeface="微软雅黑"/>
              </a:rPr>
              <a:t>陕鼓能量岛目标</a:t>
            </a:r>
            <a:endParaRPr/>
          </a:p>
        </p:txBody>
      </p:sp>
      <p:sp>
        <p:nvSpPr>
          <p:cNvPr id="246" name="CustomShape 4"/>
          <p:cNvSpPr/>
          <p:nvPr/>
        </p:nvSpPr>
        <p:spPr>
          <a:xfrm>
            <a:off x="3911040" y="4191120"/>
            <a:ext cx="2771640" cy="516600"/>
          </a:xfrm>
          <a:prstGeom prst="rect">
            <a:avLst/>
          </a:prstGeom>
          <a:noFill/>
          <a:ln>
            <a:noFill/>
          </a:ln>
        </p:spPr>
        <p:txBody>
          <a:bodyPr wrap="none" lIns="90000" rIns="90000" tIns="45000" bIns="45000"/>
          <a:p>
            <a:pPr>
              <a:lnSpc>
                <a:spcPct val="100000"/>
              </a:lnSpc>
            </a:pPr>
            <a:r>
              <a:rPr b="1" lang="en-GB" sz="2800">
                <a:solidFill>
                  <a:srgbClr val="808080"/>
                </a:solidFill>
                <a:latin typeface="微软雅黑"/>
                <a:ea typeface="微软雅黑"/>
              </a:rPr>
              <a:t>代王工作区方案</a:t>
            </a:r>
            <a:endParaRPr/>
          </a:p>
        </p:txBody>
      </p:sp>
      <p:sp>
        <p:nvSpPr>
          <p:cNvPr id="247" name="Line 5"/>
          <p:cNvSpPr/>
          <p:nvPr/>
        </p:nvSpPr>
        <p:spPr>
          <a:xfrm flipV="1">
            <a:off x="2374560" y="1828800"/>
            <a:ext cx="0" cy="3206520"/>
          </a:xfrm>
          <a:prstGeom prst="line">
            <a:avLst/>
          </a:prstGeom>
          <a:ln w="9360">
            <a:solidFill>
              <a:srgbClr val="0070c0"/>
            </a:solidFill>
            <a:round/>
          </a:ln>
        </p:spPr>
      </p:sp>
      <p:sp>
        <p:nvSpPr>
          <p:cNvPr id="248" name="Line 6"/>
          <p:cNvSpPr/>
          <p:nvPr/>
        </p:nvSpPr>
        <p:spPr>
          <a:xfrm>
            <a:off x="860400" y="1828800"/>
            <a:ext cx="7137360" cy="0"/>
          </a:xfrm>
          <a:prstGeom prst="line">
            <a:avLst/>
          </a:prstGeom>
          <a:ln w="9360">
            <a:solidFill>
              <a:srgbClr val="0070c0"/>
            </a:solidFill>
            <a:round/>
          </a:ln>
        </p:spPr>
      </p:sp>
      <p:sp>
        <p:nvSpPr>
          <p:cNvPr id="249" name="CustomShape 7"/>
          <p:cNvSpPr/>
          <p:nvPr/>
        </p:nvSpPr>
        <p:spPr>
          <a:xfrm>
            <a:off x="1074600" y="1263600"/>
            <a:ext cx="994680" cy="577440"/>
          </a:xfrm>
          <a:prstGeom prst="rect">
            <a:avLst/>
          </a:prstGeom>
          <a:noFill/>
          <a:ln>
            <a:noFill/>
          </a:ln>
        </p:spPr>
        <p:txBody>
          <a:bodyPr wrap="none" lIns="90000" rIns="90000" tIns="45000" bIns="45000"/>
          <a:p>
            <a:pPr algn="ctr">
              <a:lnSpc>
                <a:spcPct val="100000"/>
              </a:lnSpc>
            </a:pPr>
            <a:r>
              <a:rPr lang="en-GB" sz="3200">
                <a:solidFill>
                  <a:srgbClr val="808080"/>
                </a:solidFill>
                <a:latin typeface="微软雅黑"/>
                <a:ea typeface="微软雅黑"/>
              </a:rPr>
              <a:t>目录</a:t>
            </a:r>
            <a:endParaRPr/>
          </a:p>
        </p:txBody>
      </p:sp>
      <p:sp>
        <p:nvSpPr>
          <p:cNvPr id="250" name="CustomShape 8"/>
          <p:cNvSpPr/>
          <p:nvPr/>
        </p:nvSpPr>
        <p:spPr>
          <a:xfrm>
            <a:off x="860400" y="1533600"/>
            <a:ext cx="307080" cy="43560"/>
          </a:xfrm>
          <a:prstGeom prst="rect">
            <a:avLst/>
          </a:prstGeom>
          <a:solidFill>
            <a:srgbClr val="0070c0"/>
          </a:solidFill>
          <a:ln>
            <a:noFill/>
          </a:ln>
        </p:spPr>
      </p:sp>
      <p:sp>
        <p:nvSpPr>
          <p:cNvPr id="251" name="CustomShape 9"/>
          <p:cNvSpPr/>
          <p:nvPr/>
        </p:nvSpPr>
        <p:spPr>
          <a:xfrm>
            <a:off x="2075040" y="1533600"/>
            <a:ext cx="308880" cy="43560"/>
          </a:xfrm>
          <a:prstGeom prst="rect">
            <a:avLst/>
          </a:prstGeom>
          <a:solidFill>
            <a:srgbClr val="0070c0"/>
          </a:solidFill>
          <a:ln>
            <a:noFill/>
          </a:ln>
        </p:spPr>
      </p:sp>
      <p:sp>
        <p:nvSpPr>
          <p:cNvPr id="252" name="CustomShape 10"/>
          <p:cNvSpPr/>
          <p:nvPr/>
        </p:nvSpPr>
        <p:spPr>
          <a:xfrm>
            <a:off x="2392560" y="1836720"/>
            <a:ext cx="1585800" cy="3122640"/>
          </a:xfrm>
          <a:prstGeom prst="rect">
            <a:avLst/>
          </a:prstGeom>
          <a:noFill/>
          <a:ln>
            <a:noFill/>
          </a:ln>
        </p:spPr>
        <p:txBody>
          <a:bodyPr wrap="none" lIns="90000" rIns="90000" tIns="45000" bIns="45000"/>
          <a:p>
            <a:pPr>
              <a:lnSpc>
                <a:spcPct val="100000"/>
              </a:lnSpc>
            </a:pPr>
            <a:r>
              <a:rPr b="1" lang="en-GB" sz="19900">
                <a:solidFill>
                  <a:srgbClr val="0070c0"/>
                </a:solidFill>
                <a:latin typeface="Arial"/>
                <a:ea typeface="宋体"/>
              </a:rPr>
              <a:t>2</a:t>
            </a:r>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44" name="CustomShape 1"/>
          <p:cNvSpPr/>
          <p:nvPr/>
        </p:nvSpPr>
        <p:spPr>
          <a:xfrm>
            <a:off x="225360" y="847440"/>
            <a:ext cx="8814240" cy="942480"/>
          </a:xfrm>
          <a:prstGeom prst="rect">
            <a:avLst/>
          </a:prstGeom>
          <a:noFill/>
          <a:ln>
            <a:noFill/>
          </a:ln>
        </p:spPr>
        <p:txBody>
          <a:bodyPr lIns="90000" rIns="90000" tIns="45000" bIns="45000"/>
          <a:p>
            <a:pPr>
              <a:lnSpc>
                <a:spcPct val="200000"/>
              </a:lnSpc>
            </a:pPr>
            <a:r>
              <a:rPr b="1" lang="en-GB" sz="2800">
                <a:solidFill>
                  <a:srgbClr val="002060"/>
                </a:solidFill>
                <a:latin typeface="微软雅黑"/>
                <a:ea typeface="微软雅黑"/>
              </a:rPr>
              <a:t>工作组建议 </a:t>
            </a:r>
            <a:endParaRPr/>
          </a:p>
        </p:txBody>
      </p:sp>
      <p:pic>
        <p:nvPicPr>
          <p:cNvPr id="1045" name="图片 11" descr=""/>
          <p:cNvPicPr/>
          <p:nvPr/>
        </p:nvPicPr>
        <p:blipFill>
          <a:blip r:embed="rId1"/>
          <a:stretch>
            <a:fillRect/>
          </a:stretch>
        </p:blipFill>
        <p:spPr>
          <a:xfrm>
            <a:off x="2699640" y="1762560"/>
            <a:ext cx="6443640" cy="4555800"/>
          </a:xfrm>
          <a:prstGeom prst="rect">
            <a:avLst/>
          </a:prstGeom>
          <a:ln>
            <a:noFill/>
          </a:ln>
        </p:spPr>
      </p:pic>
      <p:sp>
        <p:nvSpPr>
          <p:cNvPr id="1046" name="CustomShape 2"/>
          <p:cNvSpPr/>
          <p:nvPr/>
        </p:nvSpPr>
        <p:spPr>
          <a:xfrm>
            <a:off x="883440" y="1704960"/>
            <a:ext cx="7283520" cy="1553040"/>
          </a:xfrm>
          <a:prstGeom prst="rect">
            <a:avLst/>
          </a:prstGeom>
          <a:noFill/>
          <a:ln>
            <a:noFill/>
          </a:ln>
        </p:spPr>
        <p:txBody>
          <a:bodyPr lIns="90000" rIns="90000" tIns="45000" bIns="45000"/>
          <a:p>
            <a:pPr>
              <a:lnSpc>
                <a:spcPct val="200000"/>
              </a:lnSpc>
            </a:pPr>
            <a:r>
              <a:rPr b="1" lang="en-GB" sz="2400">
                <a:solidFill>
                  <a:srgbClr val="0070c0"/>
                </a:solidFill>
                <a:latin typeface="微软雅黑"/>
                <a:ea typeface="微软雅黑"/>
              </a:rPr>
              <a:t>期待各位领导的建议与意见</a:t>
            </a:r>
            <a:endParaRPr/>
          </a:p>
          <a:p>
            <a:pPr>
              <a:lnSpc>
                <a:spcPct val="200000"/>
              </a:lnSpc>
            </a:pPr>
            <a:r>
              <a:rPr b="1" lang="en-GB" sz="2400">
                <a:solidFill>
                  <a:srgbClr val="0070c0"/>
                </a:solidFill>
                <a:latin typeface="微软雅黑"/>
                <a:ea typeface="微软雅黑"/>
              </a:rPr>
              <a:t>期望批准启动综合能源项目初步设计</a:t>
            </a:r>
            <a:endParaRPr/>
          </a:p>
        </p:txBody>
      </p:sp>
      <p:sp>
        <p:nvSpPr>
          <p:cNvPr id="1047" name="CustomShape 3"/>
          <p:cNvSpPr/>
          <p:nvPr/>
        </p:nvSpPr>
        <p:spPr>
          <a:xfrm>
            <a:off x="1373040" y="216360"/>
            <a:ext cx="1509120" cy="603000"/>
          </a:xfrm>
          <a:prstGeom prst="chevron">
            <a:avLst>
              <a:gd name="adj" fmla="val 50000"/>
            </a:avLst>
          </a:prstGeom>
          <a:solidFill>
            <a:srgbClr val="bfbfbf"/>
          </a:solidFill>
          <a:ln>
            <a:noFill/>
          </a:ln>
        </p:spPr>
      </p:sp>
      <p:sp>
        <p:nvSpPr>
          <p:cNvPr id="1048" name="CustomShape 4"/>
          <p:cNvSpPr/>
          <p:nvPr/>
        </p:nvSpPr>
        <p:spPr>
          <a:xfrm>
            <a:off x="2585520" y="222840"/>
            <a:ext cx="1509120" cy="603000"/>
          </a:xfrm>
          <a:prstGeom prst="chevron">
            <a:avLst>
              <a:gd name="adj" fmla="val 50000"/>
            </a:avLst>
          </a:prstGeom>
          <a:solidFill>
            <a:srgbClr val="bfbfbf"/>
          </a:solidFill>
          <a:ln>
            <a:noFill/>
          </a:ln>
        </p:spPr>
      </p:sp>
      <p:sp>
        <p:nvSpPr>
          <p:cNvPr id="1049" name="CustomShape 5"/>
          <p:cNvSpPr/>
          <p:nvPr/>
        </p:nvSpPr>
        <p:spPr>
          <a:xfrm>
            <a:off x="3785400" y="201960"/>
            <a:ext cx="1509120" cy="603000"/>
          </a:xfrm>
          <a:prstGeom prst="chevron">
            <a:avLst>
              <a:gd name="adj" fmla="val 50000"/>
            </a:avLst>
          </a:prstGeom>
          <a:solidFill>
            <a:srgbClr val="bfbfbf"/>
          </a:solidFill>
          <a:ln>
            <a:noFill/>
          </a:ln>
        </p:spPr>
      </p:sp>
      <p:sp>
        <p:nvSpPr>
          <p:cNvPr id="1050" name="CustomShape 6"/>
          <p:cNvSpPr/>
          <p:nvPr/>
        </p:nvSpPr>
        <p:spPr>
          <a:xfrm>
            <a:off x="4987080" y="201960"/>
            <a:ext cx="1509120" cy="603000"/>
          </a:xfrm>
          <a:prstGeom prst="chevron">
            <a:avLst>
              <a:gd name="adj" fmla="val 50000"/>
            </a:avLst>
          </a:prstGeom>
          <a:solidFill>
            <a:srgbClr val="bfbfbf"/>
          </a:solidFill>
          <a:ln>
            <a:noFill/>
          </a:ln>
        </p:spPr>
      </p:sp>
      <p:sp>
        <p:nvSpPr>
          <p:cNvPr id="1051" name="CustomShape 7"/>
          <p:cNvSpPr/>
          <p:nvPr/>
        </p:nvSpPr>
        <p:spPr>
          <a:xfrm>
            <a:off x="6211080" y="208440"/>
            <a:ext cx="1509120" cy="603000"/>
          </a:xfrm>
          <a:prstGeom prst="chevron">
            <a:avLst>
              <a:gd name="adj" fmla="val 50000"/>
            </a:avLst>
          </a:prstGeom>
          <a:solidFill>
            <a:srgbClr val="bfbfbf"/>
          </a:solidFill>
          <a:ln>
            <a:noFill/>
          </a:ln>
        </p:spPr>
      </p:sp>
      <p:sp>
        <p:nvSpPr>
          <p:cNvPr id="1052" name="CustomShape 8"/>
          <p:cNvSpPr/>
          <p:nvPr/>
        </p:nvSpPr>
        <p:spPr>
          <a:xfrm>
            <a:off x="173880" y="209520"/>
            <a:ext cx="1509120" cy="603000"/>
          </a:xfrm>
          <a:prstGeom prst="homePlate">
            <a:avLst>
              <a:gd name="adj" fmla="val 50000"/>
            </a:avLst>
          </a:prstGeom>
          <a:solidFill>
            <a:srgbClr val="bfbfbf"/>
          </a:solidFill>
          <a:ln>
            <a:noFill/>
          </a:ln>
        </p:spPr>
      </p:sp>
    </p:spTree>
  </p:cSld>
  <p:timing>
    <p:tnLst>
      <p:par>
        <p:cTn id="116" dur="indefinite" restart="never" nodeType="tmRoot">
          <p:childTnLst>
            <p:seq>
              <p:cTn id="117" nodeType="mainSeq"/>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53" name="CustomShape 1"/>
          <p:cNvSpPr/>
          <p:nvPr/>
        </p:nvSpPr>
        <p:spPr>
          <a:xfrm>
            <a:off x="1019520" y="821520"/>
            <a:ext cx="3947400" cy="1842480"/>
          </a:xfrm>
          <a:prstGeom prst="rect">
            <a:avLst/>
          </a:prstGeom>
          <a:noFill/>
          <a:ln>
            <a:noFill/>
          </a:ln>
        </p:spPr>
        <p:txBody>
          <a:bodyPr lIns="90000" rIns="90000" tIns="45000" bIns="45000"/>
          <a:p>
            <a:pPr algn="ctr">
              <a:lnSpc>
                <a:spcPct val="100000"/>
              </a:lnSpc>
            </a:pPr>
            <a:r>
              <a:rPr b="1" lang="en-GB" sz="6600">
                <a:solidFill>
                  <a:srgbClr val="808080"/>
                </a:solidFill>
                <a:latin typeface="微软雅黑"/>
                <a:ea typeface="微软雅黑"/>
              </a:rPr>
              <a:t>谢 </a:t>
            </a:r>
            <a:r>
              <a:rPr b="1" lang="en-GB" sz="11500">
                <a:solidFill>
                  <a:srgbClr val="000000"/>
                </a:solidFill>
                <a:latin typeface="微软雅黑"/>
                <a:ea typeface="微软雅黑"/>
              </a:rPr>
              <a:t>谢</a:t>
            </a:r>
            <a:endParaRPr/>
          </a:p>
        </p:txBody>
      </p:sp>
      <p:sp>
        <p:nvSpPr>
          <p:cNvPr id="1054" name="CustomShape 2"/>
          <p:cNvSpPr/>
          <p:nvPr/>
        </p:nvSpPr>
        <p:spPr>
          <a:xfrm>
            <a:off x="1006920" y="2664720"/>
            <a:ext cx="7058880" cy="89640"/>
          </a:xfrm>
          <a:prstGeom prst="rect">
            <a:avLst/>
          </a:prstGeom>
          <a:solidFill>
            <a:srgbClr val="0070c0"/>
          </a:solidFill>
          <a:ln>
            <a:noFill/>
          </a:ln>
        </p:spPr>
      </p:sp>
      <p:sp>
        <p:nvSpPr>
          <p:cNvPr id="1055" name="CustomShape 3"/>
          <p:cNvSpPr/>
          <p:nvPr/>
        </p:nvSpPr>
        <p:spPr>
          <a:xfrm>
            <a:off x="4499280" y="712080"/>
            <a:ext cx="3566520" cy="89640"/>
          </a:xfrm>
          <a:prstGeom prst="rect">
            <a:avLst/>
          </a:prstGeom>
          <a:solidFill>
            <a:srgbClr val="0070c0"/>
          </a:solidFill>
          <a:ln>
            <a:noFill/>
          </a:ln>
        </p:spPr>
      </p:sp>
      <p:sp>
        <p:nvSpPr>
          <p:cNvPr id="1056" name="CustomShape 4"/>
          <p:cNvSpPr/>
          <p:nvPr/>
        </p:nvSpPr>
        <p:spPr>
          <a:xfrm>
            <a:off x="911880" y="624600"/>
            <a:ext cx="2029320" cy="638640"/>
          </a:xfrm>
          <a:prstGeom prst="rect">
            <a:avLst/>
          </a:prstGeom>
          <a:noFill/>
          <a:ln>
            <a:noFill/>
          </a:ln>
        </p:spPr>
        <p:txBody>
          <a:bodyPr wrap="none" lIns="90000" rIns="90000" tIns="45000" bIns="45000"/>
          <a:p>
            <a:pPr>
              <a:lnSpc>
                <a:spcPct val="100000"/>
              </a:lnSpc>
            </a:pPr>
            <a:r>
              <a:rPr b="1" lang="en-GB" sz="3600">
                <a:solidFill>
                  <a:srgbClr val="000000"/>
                </a:solidFill>
                <a:latin typeface="微软雅黑"/>
                <a:ea typeface="微软雅黑"/>
              </a:rPr>
              <a:t>Thanks</a:t>
            </a:r>
            <a:endParaRPr/>
          </a:p>
        </p:txBody>
      </p:sp>
      <p:sp>
        <p:nvSpPr>
          <p:cNvPr id="1057" name="CustomShape 5"/>
          <p:cNvSpPr/>
          <p:nvPr/>
        </p:nvSpPr>
        <p:spPr>
          <a:xfrm>
            <a:off x="6623640" y="1032840"/>
            <a:ext cx="1442160" cy="1401120"/>
          </a:xfrm>
          <a:prstGeom prst="rect">
            <a:avLst/>
          </a:prstGeom>
          <a:solidFill>
            <a:srgbClr val="ffffff"/>
          </a:solidFill>
          <a:ln>
            <a:noFill/>
          </a:ln>
        </p:spPr>
      </p:sp>
      <p:pic>
        <p:nvPicPr>
          <p:cNvPr id="1058" name="图片 12" descr=""/>
          <p:cNvPicPr/>
          <p:nvPr/>
        </p:nvPicPr>
        <p:blipFill>
          <a:blip r:embed="rId1"/>
          <a:stretch>
            <a:fillRect/>
          </a:stretch>
        </p:blipFill>
        <p:spPr>
          <a:xfrm>
            <a:off x="-392040" y="2845800"/>
            <a:ext cx="9950760" cy="4381560"/>
          </a:xfrm>
          <a:prstGeom prst="rect">
            <a:avLst/>
          </a:prstGeom>
          <a:ln>
            <a:noFill/>
          </a:ln>
        </p:spPr>
      </p:pic>
    </p:spTree>
  </p:cSld>
  <p:timing>
    <p:tnLst>
      <p:par>
        <p:cTn id="118" dur="indefinite" restart="never" nodeType="tmRoot">
          <p:childTnLst>
            <p:seq>
              <p:cTn id="119" nodeType="mainSeq"/>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59" name="CustomShape 1"/>
          <p:cNvSpPr/>
          <p:nvPr/>
        </p:nvSpPr>
        <p:spPr>
          <a:xfrm>
            <a:off x="551520" y="711360"/>
            <a:ext cx="4687560" cy="455760"/>
          </a:xfrm>
          <a:prstGeom prst="rect">
            <a:avLst/>
          </a:prstGeom>
          <a:noFill/>
          <a:ln>
            <a:noFill/>
          </a:ln>
        </p:spPr>
        <p:txBody>
          <a:bodyPr lIns="90000" rIns="90000" tIns="45000" bIns="45000"/>
          <a:p>
            <a:pPr>
              <a:lnSpc>
                <a:spcPct val="100000"/>
              </a:lnSpc>
            </a:pPr>
            <a:r>
              <a:rPr b="1" lang="en-GB" sz="2400">
                <a:solidFill>
                  <a:srgbClr val="000000"/>
                </a:solidFill>
                <a:latin typeface="微软雅黑"/>
                <a:ea typeface="微软雅黑"/>
              </a:rPr>
              <a:t>技术附件：</a:t>
            </a:r>
            <a:endParaRPr/>
          </a:p>
        </p:txBody>
      </p:sp>
      <p:sp>
        <p:nvSpPr>
          <p:cNvPr id="1060" name="CustomShape 2"/>
          <p:cNvSpPr/>
          <p:nvPr/>
        </p:nvSpPr>
        <p:spPr>
          <a:xfrm>
            <a:off x="430560" y="1241280"/>
            <a:ext cx="2980440" cy="3749040"/>
          </a:xfrm>
          <a:prstGeom prst="rect">
            <a:avLst/>
          </a:prstGeom>
          <a:noFill/>
          <a:ln>
            <a:noFill/>
          </a:ln>
        </p:spPr>
        <p:txBody>
          <a:bodyPr wrap="none" lIns="90000" rIns="90000" tIns="45000" bIns="45000"/>
          <a:p>
            <a:pPr>
              <a:lnSpc>
                <a:spcPct val="200000"/>
              </a:lnSpc>
            </a:pPr>
            <a:r>
              <a:rPr lang="en-GB" sz="2000">
                <a:solidFill>
                  <a:srgbClr val="000000"/>
                </a:solidFill>
                <a:latin typeface="微软雅黑"/>
                <a:ea typeface="微软雅黑"/>
              </a:rPr>
              <a:t>《供热方案》</a:t>
            </a:r>
            <a:endParaRPr/>
          </a:p>
          <a:p>
            <a:pPr>
              <a:lnSpc>
                <a:spcPct val="200000"/>
              </a:lnSpc>
            </a:pPr>
            <a:r>
              <a:rPr lang="en-GB" sz="2000">
                <a:solidFill>
                  <a:srgbClr val="000000"/>
                </a:solidFill>
                <a:latin typeface="微软雅黑"/>
                <a:ea typeface="微软雅黑"/>
              </a:rPr>
              <a:t>《地源热泵方案》</a:t>
            </a:r>
            <a:endParaRPr/>
          </a:p>
          <a:p>
            <a:pPr>
              <a:lnSpc>
                <a:spcPct val="200000"/>
              </a:lnSpc>
            </a:pPr>
            <a:r>
              <a:rPr lang="en-GB" sz="2000">
                <a:solidFill>
                  <a:srgbClr val="000000"/>
                </a:solidFill>
                <a:latin typeface="微软雅黑"/>
                <a:ea typeface="微软雅黑"/>
              </a:rPr>
              <a:t>《中水利用技术方案》</a:t>
            </a:r>
            <a:endParaRPr/>
          </a:p>
          <a:p>
            <a:pPr>
              <a:lnSpc>
                <a:spcPct val="200000"/>
              </a:lnSpc>
            </a:pPr>
            <a:r>
              <a:rPr lang="en-GB" sz="2000">
                <a:solidFill>
                  <a:srgbClr val="000000"/>
                </a:solidFill>
                <a:latin typeface="微软雅黑"/>
                <a:ea typeface="微软雅黑"/>
              </a:rPr>
              <a:t>《中水深度处理方案》</a:t>
            </a:r>
            <a:endParaRPr/>
          </a:p>
          <a:p>
            <a:pPr>
              <a:lnSpc>
                <a:spcPct val="200000"/>
              </a:lnSpc>
            </a:pPr>
            <a:r>
              <a:rPr lang="en-GB" sz="2000">
                <a:solidFill>
                  <a:srgbClr val="000000"/>
                </a:solidFill>
                <a:latin typeface="微软雅黑"/>
                <a:ea typeface="微软雅黑"/>
              </a:rPr>
              <a:t>《垃圾分类及处置方案》</a:t>
            </a:r>
            <a:endParaRPr/>
          </a:p>
          <a:p>
            <a:pPr>
              <a:lnSpc>
                <a:spcPct val="200000"/>
              </a:lnSpc>
            </a:pPr>
            <a:r>
              <a:rPr lang="en-GB" sz="2000">
                <a:solidFill>
                  <a:srgbClr val="000000"/>
                </a:solidFill>
                <a:latin typeface="微软雅黑"/>
                <a:ea typeface="微软雅黑"/>
              </a:rPr>
              <a:t>《太阳能光伏实施方案》</a:t>
            </a:r>
            <a:endParaRPr/>
          </a:p>
        </p:txBody>
      </p:sp>
    </p:spTree>
  </p:cSld>
  <p:timing>
    <p:tnLst>
      <p:par>
        <p:cTn id="120" dur="indefinite" restart="never" nodeType="tmRoot">
          <p:childTnLst>
            <p:seq>
              <p:cTn id="121"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53" name="Picture 6" descr=""/>
          <p:cNvPicPr/>
          <p:nvPr/>
        </p:nvPicPr>
        <p:blipFill>
          <a:blip r:embed="rId1"/>
          <a:stretch>
            <a:fillRect/>
          </a:stretch>
        </p:blipFill>
        <p:spPr>
          <a:xfrm>
            <a:off x="5059800" y="261360"/>
            <a:ext cx="3575520" cy="6040800"/>
          </a:xfrm>
          <a:prstGeom prst="rect">
            <a:avLst/>
          </a:prstGeom>
          <a:ln>
            <a:noFill/>
          </a:ln>
        </p:spPr>
      </p:pic>
      <p:sp>
        <p:nvSpPr>
          <p:cNvPr id="254" name="CustomShape 1"/>
          <p:cNvSpPr/>
          <p:nvPr/>
        </p:nvSpPr>
        <p:spPr>
          <a:xfrm>
            <a:off x="87120" y="680040"/>
            <a:ext cx="4830480" cy="6078960"/>
          </a:xfrm>
          <a:prstGeom prst="rect">
            <a:avLst/>
          </a:prstGeom>
          <a:noFill/>
          <a:ln>
            <a:noFill/>
          </a:ln>
        </p:spPr>
        <p:txBody>
          <a:bodyPr lIns="90000" rIns="90000" tIns="45000" bIns="45000"/>
          <a:p>
            <a:pPr>
              <a:lnSpc>
                <a:spcPct val="125000"/>
              </a:lnSpc>
            </a:pPr>
            <a:endParaRPr/>
          </a:p>
          <a:p>
            <a:pPr>
              <a:lnSpc>
                <a:spcPct val="150000"/>
              </a:lnSpc>
              <a:buFont typeface="Wingdings" charset="2"/>
              <a:buChar char=""/>
            </a:pPr>
            <a:r>
              <a:rPr lang="en-GB">
                <a:solidFill>
                  <a:srgbClr val="000000"/>
                </a:solidFill>
                <a:latin typeface="微软雅黑"/>
                <a:ea typeface="微软雅黑"/>
              </a:rPr>
              <a:t>准确的能耗预测；</a:t>
            </a:r>
            <a:endParaRPr/>
          </a:p>
          <a:p>
            <a:pPr>
              <a:lnSpc>
                <a:spcPct val="150000"/>
              </a:lnSpc>
              <a:buFont typeface="Wingdings" charset="2"/>
              <a:buChar char=""/>
            </a:pPr>
            <a:r>
              <a:rPr lang="en-GB">
                <a:solidFill>
                  <a:srgbClr val="000000"/>
                </a:solidFill>
                <a:latin typeface="微软雅黑"/>
                <a:ea typeface="微软雅黑"/>
              </a:rPr>
              <a:t>自下而上，进行可再生能源资源评估；</a:t>
            </a:r>
            <a:endParaRPr/>
          </a:p>
          <a:p>
            <a:pPr>
              <a:lnSpc>
                <a:spcPct val="150000"/>
              </a:lnSpc>
              <a:buFont typeface="Wingdings" charset="2"/>
              <a:buChar char=""/>
            </a:pPr>
            <a:r>
              <a:rPr lang="en-GB">
                <a:solidFill>
                  <a:srgbClr val="000000"/>
                </a:solidFill>
                <a:latin typeface="微软雅黑"/>
                <a:ea typeface="微软雅黑"/>
              </a:rPr>
              <a:t>自上而下，进行各类可再生能源应用布局和分解；</a:t>
            </a:r>
            <a:endParaRPr/>
          </a:p>
          <a:p>
            <a:pPr>
              <a:lnSpc>
                <a:spcPct val="150000"/>
              </a:lnSpc>
              <a:buFont typeface="Wingdings" charset="2"/>
              <a:buChar char=""/>
            </a:pPr>
            <a:r>
              <a:rPr lang="en-GB">
                <a:solidFill>
                  <a:srgbClr val="000000"/>
                </a:solidFill>
                <a:latin typeface="微软雅黑"/>
                <a:ea typeface="微软雅黑"/>
              </a:rPr>
              <a:t>分析各类可再生能源的投入产出，合理布局，合理分配；</a:t>
            </a:r>
            <a:endParaRPr/>
          </a:p>
          <a:p>
            <a:pPr>
              <a:lnSpc>
                <a:spcPct val="150000"/>
              </a:lnSpc>
              <a:buFont typeface="Wingdings" charset="2"/>
              <a:buChar char=""/>
            </a:pPr>
            <a:r>
              <a:rPr lang="en-GB">
                <a:solidFill>
                  <a:srgbClr val="000000"/>
                </a:solidFill>
                <a:latin typeface="微软雅黑"/>
                <a:ea typeface="微软雅黑"/>
              </a:rPr>
              <a:t>明确各类可再生能源的应用范围和规模。全面实施的落实到指标；按地块实施的分解到地块；按项目实施的落实到项目位置。</a:t>
            </a:r>
            <a:endParaRPr/>
          </a:p>
          <a:p>
            <a:pPr>
              <a:lnSpc>
                <a:spcPct val="150000"/>
              </a:lnSpc>
              <a:buFont typeface="Wingdings" charset="2"/>
              <a:buChar char=""/>
            </a:pPr>
            <a:r>
              <a:rPr lang="en-GB">
                <a:solidFill>
                  <a:srgbClr val="000000"/>
                </a:solidFill>
                <a:latin typeface="微软雅黑"/>
                <a:ea typeface="微软雅黑"/>
              </a:rPr>
              <a:t>高效的能源综合展示与分析平台。</a:t>
            </a:r>
            <a:endParaRPr/>
          </a:p>
          <a:p>
            <a:pPr>
              <a:lnSpc>
                <a:spcPct val="150000"/>
              </a:lnSpc>
              <a:buFont typeface="Wingdings" charset="2"/>
              <a:buChar char=""/>
            </a:pPr>
            <a:r>
              <a:rPr lang="en-GB">
                <a:solidFill>
                  <a:srgbClr val="000000"/>
                </a:solidFill>
                <a:latin typeface="微软雅黑"/>
                <a:ea typeface="微软雅黑"/>
              </a:rPr>
              <a:t>可再生能源利用率</a:t>
            </a:r>
            <a:r>
              <a:rPr lang="en-GB">
                <a:solidFill>
                  <a:srgbClr val="000000"/>
                </a:solidFill>
                <a:latin typeface="微软雅黑"/>
                <a:ea typeface="微软雅黑"/>
              </a:rPr>
              <a:t>20%</a:t>
            </a:r>
            <a:r>
              <a:rPr lang="en-GB">
                <a:solidFill>
                  <a:srgbClr val="000000"/>
                </a:solidFill>
                <a:latin typeface="微软雅黑"/>
                <a:ea typeface="微软雅黑"/>
              </a:rPr>
              <a:t>以上。</a:t>
            </a:r>
            <a:endParaRPr/>
          </a:p>
          <a:p>
            <a:pPr>
              <a:lnSpc>
                <a:spcPct val="125000"/>
              </a:lnSpc>
            </a:pPr>
            <a:endParaRPr/>
          </a:p>
        </p:txBody>
      </p:sp>
      <p:sp>
        <p:nvSpPr>
          <p:cNvPr id="255" name="CustomShape 2"/>
          <p:cNvSpPr/>
          <p:nvPr/>
        </p:nvSpPr>
        <p:spPr>
          <a:xfrm>
            <a:off x="-250200" y="145080"/>
            <a:ext cx="4975560" cy="901800"/>
          </a:xfrm>
          <a:prstGeom prst="rect">
            <a:avLst/>
          </a:prstGeom>
          <a:noFill/>
          <a:ln>
            <a:noFill/>
          </a:ln>
        </p:spPr>
        <p:txBody>
          <a:bodyPr wrap="none" lIns="90000" rIns="90000" tIns="45000" bIns="45000"/>
          <a:p>
            <a:pPr>
              <a:lnSpc>
                <a:spcPct val="125000"/>
              </a:lnSpc>
            </a:pPr>
            <a:r>
              <a:rPr b="1" lang="en-GB" sz="2000">
                <a:solidFill>
                  <a:srgbClr val="002060"/>
                </a:solidFill>
                <a:latin typeface="微软雅黑"/>
                <a:ea typeface="微软雅黑"/>
              </a:rPr>
              <a:t>国内案例——</a:t>
            </a:r>
            <a:endParaRPr/>
          </a:p>
          <a:p>
            <a:pPr>
              <a:lnSpc>
                <a:spcPct val="125000"/>
              </a:lnSpc>
            </a:pPr>
            <a:r>
              <a:rPr b="1" lang="en-GB" sz="2000">
                <a:solidFill>
                  <a:srgbClr val="002060"/>
                </a:solidFill>
                <a:latin typeface="微软雅黑"/>
                <a:ea typeface="微软雅黑"/>
              </a:rPr>
              <a:t>中新天津生态城综合低碳能源规划</a:t>
            </a:r>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56" name="图片 7" descr=""/>
          <p:cNvPicPr/>
          <p:nvPr/>
        </p:nvPicPr>
        <p:blipFill>
          <a:blip r:embed="rId1"/>
          <a:stretch>
            <a:fillRect/>
          </a:stretch>
        </p:blipFill>
        <p:spPr>
          <a:xfrm>
            <a:off x="309960" y="1571760"/>
            <a:ext cx="8166960" cy="4521960"/>
          </a:xfrm>
          <a:prstGeom prst="rect">
            <a:avLst/>
          </a:prstGeom>
          <a:ln>
            <a:noFill/>
          </a:ln>
        </p:spPr>
      </p:pic>
      <p:sp>
        <p:nvSpPr>
          <p:cNvPr id="257" name="CustomShape 1"/>
          <p:cNvSpPr/>
          <p:nvPr/>
        </p:nvSpPr>
        <p:spPr>
          <a:xfrm>
            <a:off x="380160" y="1134360"/>
            <a:ext cx="2923920" cy="364680"/>
          </a:xfrm>
          <a:prstGeom prst="rect">
            <a:avLst/>
          </a:prstGeom>
          <a:noFill/>
          <a:ln>
            <a:noFill/>
          </a:ln>
        </p:spPr>
        <p:txBody>
          <a:bodyPr wrap="none" lIns="90000" rIns="90000" tIns="45000" bIns="45000" anchor="ctr"/>
          <a:p>
            <a:pPr algn="ctr">
              <a:lnSpc>
                <a:spcPct val="100000"/>
              </a:lnSpc>
            </a:pPr>
            <a:r>
              <a:rPr lang="en-GB">
                <a:solidFill>
                  <a:srgbClr val="000000"/>
                </a:solidFill>
                <a:latin typeface="微软雅黑"/>
                <a:ea typeface="微软雅黑"/>
              </a:rPr>
              <a:t>能源综合分析平台效果展示</a:t>
            </a:r>
            <a:endParaRPr/>
          </a:p>
        </p:txBody>
      </p:sp>
      <p:sp>
        <p:nvSpPr>
          <p:cNvPr id="258" name="CustomShape 2"/>
          <p:cNvSpPr/>
          <p:nvPr/>
        </p:nvSpPr>
        <p:spPr>
          <a:xfrm>
            <a:off x="-250200" y="145080"/>
            <a:ext cx="4975560" cy="901800"/>
          </a:xfrm>
          <a:prstGeom prst="rect">
            <a:avLst/>
          </a:prstGeom>
          <a:noFill/>
          <a:ln>
            <a:noFill/>
          </a:ln>
        </p:spPr>
        <p:txBody>
          <a:bodyPr wrap="none" lIns="90000" rIns="90000" tIns="45000" bIns="45000"/>
          <a:p>
            <a:pPr>
              <a:lnSpc>
                <a:spcPct val="125000"/>
              </a:lnSpc>
            </a:pPr>
            <a:r>
              <a:rPr b="1" lang="en-GB" sz="2000">
                <a:solidFill>
                  <a:srgbClr val="002060"/>
                </a:solidFill>
                <a:latin typeface="微软雅黑"/>
                <a:ea typeface="微软雅黑"/>
              </a:rPr>
              <a:t>国内案例——</a:t>
            </a:r>
            <a:endParaRPr/>
          </a:p>
          <a:p>
            <a:pPr>
              <a:lnSpc>
                <a:spcPct val="125000"/>
              </a:lnSpc>
            </a:pPr>
            <a:r>
              <a:rPr b="1" lang="en-GB" sz="2000">
                <a:solidFill>
                  <a:srgbClr val="002060"/>
                </a:solidFill>
                <a:latin typeface="微软雅黑"/>
                <a:ea typeface="微软雅黑"/>
              </a:rPr>
              <a:t>中新天津生态城综合低碳能源规划</a:t>
            </a:r>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59" name="Picture 161" descr=""/>
          <p:cNvPicPr/>
          <p:nvPr/>
        </p:nvPicPr>
        <p:blipFill>
          <a:blip r:embed="rId1"/>
          <a:stretch>
            <a:fillRect/>
          </a:stretch>
        </p:blipFill>
        <p:spPr>
          <a:xfrm>
            <a:off x="284400" y="880560"/>
            <a:ext cx="8610840" cy="5495760"/>
          </a:xfrm>
          <a:prstGeom prst="rect">
            <a:avLst/>
          </a:prstGeom>
          <a:ln>
            <a:noFill/>
          </a:ln>
        </p:spPr>
      </p:pic>
      <p:graphicFrame>
        <p:nvGraphicFramePr>
          <p:cNvPr id="260" name="Table 1"/>
          <p:cNvGraphicFramePr/>
          <p:nvPr/>
        </p:nvGraphicFramePr>
        <p:xfrm>
          <a:off x="5192640" y="3373560"/>
          <a:ext cx="3329640" cy="2385360"/>
        </p:xfrm>
        <a:graphic>
          <a:graphicData uri="http://schemas.openxmlformats.org/drawingml/2006/table">
            <a:tbl>
              <a:tblPr/>
              <a:tblGrid>
                <a:gridCol w="1193760"/>
                <a:gridCol w="1195200"/>
                <a:gridCol w="941040"/>
              </a:tblGrid>
              <a:tr h="276120">
                <a:tc>
                  <a:txBody>
                    <a:bodyPr/>
                    <a:p>
                      <a:pPr>
                        <a:lnSpc>
                          <a:spcPct val="100000"/>
                        </a:lnSpc>
                      </a:pPr>
                      <a:r>
                        <a:rPr b="1" lang="en-GB" sz="1100">
                          <a:solidFill>
                            <a:srgbClr val="000000"/>
                          </a:solidFill>
                          <a:latin typeface="微软雅黑"/>
                          <a:ea typeface="微软雅黑"/>
                        </a:rPr>
                        <a:t>热电联产</a:t>
                      </a:r>
                      <a:r>
                        <a:rPr b="1" lang="en-GB" sz="1100">
                          <a:solidFill>
                            <a:srgbClr val="000000"/>
                          </a:solidFill>
                          <a:latin typeface="微软雅黑"/>
                          <a:ea typeface="微软雅黑"/>
                        </a:rPr>
                        <a:t>:</a:t>
                      </a:r>
                      <a:endParaRPr/>
                    </a:p>
                  </a:txBody>
                  <a:tcPr/>
                </a:tc>
                <a:tc>
                  <a:txBody>
                    <a:bodyPr/>
                    <a:p>
                      <a:pPr>
                        <a:lnSpc>
                          <a:spcPct val="100000"/>
                        </a:lnSpc>
                      </a:pPr>
                      <a:r>
                        <a:rPr b="1" lang="en-GB" sz="1100">
                          <a:solidFill>
                            <a:srgbClr val="000000"/>
                          </a:solidFill>
                          <a:latin typeface="微软雅黑"/>
                          <a:ea typeface="微软雅黑"/>
                        </a:rPr>
                        <a:t>电力</a:t>
                      </a:r>
                      <a:r>
                        <a:rPr b="1" lang="en-GB" sz="1100">
                          <a:solidFill>
                            <a:srgbClr val="000000"/>
                          </a:solidFill>
                          <a:latin typeface="微软雅黑"/>
                          <a:ea typeface="微软雅黑"/>
                        </a:rPr>
                        <a:t>:</a:t>
                      </a:r>
                      <a:endParaRPr/>
                    </a:p>
                  </a:txBody>
                  <a:tcPr/>
                </a:tc>
                <a:tc>
                  <a:txBody>
                    <a:bodyPr/>
                    <a:p>
                      <a:pPr>
                        <a:lnSpc>
                          <a:spcPct val="100000"/>
                        </a:lnSpc>
                      </a:pPr>
                      <a:r>
                        <a:rPr b="1" lang="en-GB" sz="1100">
                          <a:solidFill>
                            <a:srgbClr val="000000"/>
                          </a:solidFill>
                          <a:latin typeface="微软雅黑"/>
                          <a:ea typeface="微软雅黑"/>
                        </a:rPr>
                        <a:t>1,215</a:t>
                      </a:r>
                      <a:r>
                        <a:rPr b="1" lang="en-GB" sz="1100">
                          <a:solidFill>
                            <a:srgbClr val="000000"/>
                          </a:solidFill>
                          <a:latin typeface="微软雅黑"/>
                          <a:ea typeface="微软雅黑"/>
                        </a:rPr>
                        <a:t>兆瓦</a:t>
                      </a:r>
                      <a:endParaRPr/>
                    </a:p>
                  </a:txBody>
                  <a:tcPr/>
                </a:tc>
              </a:tr>
              <a:tr h="340200">
                <a:tc>
                  <a:txBody>
                    <a:bodyPr/>
                    <a:p>
                      <a:pPr>
                        <a:lnSpc>
                          <a:spcPct val="100000"/>
                        </a:lnSpc>
                      </a:pPr>
                      <a:r>
                        <a:rPr b="1" lang="en-GB" sz="1100">
                          <a:solidFill>
                            <a:srgbClr val="000000"/>
                          </a:solidFill>
                          <a:latin typeface="微软雅黑"/>
                          <a:ea typeface="微软雅黑"/>
                        </a:rPr>
                        <a:t>蒸汽</a:t>
                      </a:r>
                      <a:r>
                        <a:rPr b="1" lang="en-GB" sz="1100">
                          <a:solidFill>
                            <a:srgbClr val="000000"/>
                          </a:solidFill>
                          <a:latin typeface="微软雅黑"/>
                          <a:ea typeface="微软雅黑"/>
                        </a:rPr>
                        <a:t>:</a:t>
                      </a:r>
                      <a:endParaRPr/>
                    </a:p>
                  </a:txBody>
                  <a:tcPr/>
                </a:tc>
                <a:tc>
                  <a:txBody>
                    <a:bodyPr/>
                    <a:p>
                      <a:pPr>
                        <a:lnSpc>
                          <a:spcPct val="100000"/>
                        </a:lnSpc>
                      </a:pPr>
                      <a:r>
                        <a:rPr b="1" lang="en-GB" sz="1100">
                          <a:solidFill>
                            <a:srgbClr val="000000"/>
                          </a:solidFill>
                          <a:latin typeface="微软雅黑"/>
                          <a:ea typeface="微软雅黑"/>
                        </a:rPr>
                        <a:t>900</a:t>
                      </a:r>
                      <a:r>
                        <a:rPr b="1" lang="en-GB" sz="1100">
                          <a:solidFill>
                            <a:srgbClr val="000000"/>
                          </a:solidFill>
                          <a:latin typeface="微软雅黑"/>
                          <a:ea typeface="微软雅黑"/>
                        </a:rPr>
                        <a:t>吨</a:t>
                      </a:r>
                      <a:r>
                        <a:rPr b="1" lang="en-GB" sz="1100">
                          <a:solidFill>
                            <a:srgbClr val="000000"/>
                          </a:solidFill>
                          <a:latin typeface="微软雅黑"/>
                          <a:ea typeface="微软雅黑"/>
                        </a:rPr>
                        <a:t>/</a:t>
                      </a:r>
                      <a:r>
                        <a:rPr b="1" lang="en-GB" sz="1100">
                          <a:solidFill>
                            <a:srgbClr val="000000"/>
                          </a:solidFill>
                          <a:latin typeface="微软雅黑"/>
                          <a:ea typeface="微软雅黑"/>
                        </a:rPr>
                        <a:t>小时</a:t>
                      </a:r>
                      <a:endParaRPr/>
                    </a:p>
                  </a:txBody>
                  <a:tcPr/>
                </a:tc>
                <a:tc>
                  <a:tcPr/>
                </a:tc>
              </a:tr>
              <a:tr h="340200">
                <a:tc>
                  <a:txBody>
                    <a:bodyPr/>
                    <a:p>
                      <a:pPr>
                        <a:lnSpc>
                          <a:spcPct val="100000"/>
                        </a:lnSpc>
                      </a:pPr>
                      <a:r>
                        <a:rPr b="1" lang="en-GB" sz="1100">
                          <a:solidFill>
                            <a:srgbClr val="000000"/>
                          </a:solidFill>
                          <a:latin typeface="微软雅黑"/>
                          <a:ea typeface="微软雅黑"/>
                        </a:rPr>
                        <a:t>垃圾产生蒸汽</a:t>
                      </a:r>
                      <a:r>
                        <a:rPr b="1" lang="en-GB" sz="1100">
                          <a:solidFill>
                            <a:srgbClr val="000000"/>
                          </a:solidFill>
                          <a:latin typeface="微软雅黑"/>
                          <a:ea typeface="微软雅黑"/>
                        </a:rPr>
                        <a:t>:</a:t>
                      </a:r>
                      <a:endParaRPr/>
                    </a:p>
                  </a:txBody>
                  <a:tcPr/>
                </a:tc>
                <a:tc>
                  <a:txBody>
                    <a:bodyPr/>
                    <a:p>
                      <a:pPr>
                        <a:lnSpc>
                          <a:spcPct val="100000"/>
                        </a:lnSpc>
                      </a:pPr>
                      <a:r>
                        <a:rPr b="1" lang="en-GB" sz="1100">
                          <a:solidFill>
                            <a:srgbClr val="000000"/>
                          </a:solidFill>
                          <a:latin typeface="微软雅黑"/>
                          <a:ea typeface="微软雅黑"/>
                        </a:rPr>
                        <a:t>1,644</a:t>
                      </a:r>
                      <a:r>
                        <a:rPr b="1" lang="en-GB" sz="1100">
                          <a:solidFill>
                            <a:srgbClr val="000000"/>
                          </a:solidFill>
                          <a:latin typeface="微软雅黑"/>
                          <a:ea typeface="微软雅黑"/>
                        </a:rPr>
                        <a:t>吨</a:t>
                      </a:r>
                      <a:r>
                        <a:rPr b="1" lang="en-GB" sz="1100">
                          <a:solidFill>
                            <a:srgbClr val="000000"/>
                          </a:solidFill>
                          <a:latin typeface="微软雅黑"/>
                          <a:ea typeface="微软雅黑"/>
                        </a:rPr>
                        <a:t>/</a:t>
                      </a:r>
                      <a:r>
                        <a:rPr b="1" lang="en-GB" sz="1100">
                          <a:solidFill>
                            <a:srgbClr val="000000"/>
                          </a:solidFill>
                          <a:latin typeface="微软雅黑"/>
                          <a:ea typeface="微软雅黑"/>
                        </a:rPr>
                        <a:t>小时</a:t>
                      </a:r>
                      <a:endParaRPr/>
                    </a:p>
                  </a:txBody>
                  <a:tcPr/>
                </a:tc>
                <a:tc>
                  <a:tcPr/>
                </a:tc>
              </a:tr>
              <a:tr h="460440">
                <a:tc>
                  <a:txBody>
                    <a:bodyPr/>
                    <a:p>
                      <a:pPr>
                        <a:lnSpc>
                          <a:spcPct val="100000"/>
                        </a:lnSpc>
                      </a:pPr>
                      <a:r>
                        <a:rPr b="1" lang="en-GB" sz="1100">
                          <a:solidFill>
                            <a:srgbClr val="000000"/>
                          </a:solidFill>
                          <a:latin typeface="微软雅黑"/>
                          <a:ea typeface="微软雅黑"/>
                        </a:rPr>
                        <a:t>工业用水</a:t>
                      </a:r>
                      <a:r>
                        <a:rPr b="1" lang="en-GB" sz="1100">
                          <a:solidFill>
                            <a:srgbClr val="000000"/>
                          </a:solidFill>
                          <a:latin typeface="微软雅黑"/>
                          <a:ea typeface="微软雅黑"/>
                        </a:rPr>
                        <a:t>:</a:t>
                      </a:r>
                      <a:endParaRPr/>
                    </a:p>
                  </a:txBody>
                  <a:tcPr/>
                </a:tc>
                <a:tc>
                  <a:txBody>
                    <a:bodyPr/>
                    <a:p>
                      <a:pPr>
                        <a:lnSpc>
                          <a:spcPct val="100000"/>
                        </a:lnSpc>
                      </a:pPr>
                      <a:r>
                        <a:rPr b="1" lang="en-GB" sz="1100">
                          <a:solidFill>
                            <a:srgbClr val="000000"/>
                          </a:solidFill>
                          <a:latin typeface="微软雅黑"/>
                          <a:ea typeface="微软雅黑"/>
                        </a:rPr>
                        <a:t>3,714,912</a:t>
                      </a:r>
                      <a:r>
                        <a:rPr b="1" lang="en-GB" sz="1100">
                          <a:solidFill>
                            <a:srgbClr val="000000"/>
                          </a:solidFill>
                          <a:latin typeface="微软雅黑"/>
                          <a:ea typeface="微软雅黑"/>
                        </a:rPr>
                        <a:t>吨</a:t>
                      </a:r>
                      <a:r>
                        <a:rPr b="1" lang="en-GB" sz="1100">
                          <a:solidFill>
                            <a:srgbClr val="000000"/>
                          </a:solidFill>
                          <a:latin typeface="微软雅黑"/>
                          <a:ea typeface="微软雅黑"/>
                        </a:rPr>
                        <a:t>/</a:t>
                      </a:r>
                      <a:r>
                        <a:rPr b="1" lang="en-GB" sz="1100">
                          <a:solidFill>
                            <a:srgbClr val="000000"/>
                          </a:solidFill>
                          <a:latin typeface="微软雅黑"/>
                          <a:ea typeface="微软雅黑"/>
                        </a:rPr>
                        <a:t>天</a:t>
                      </a:r>
                      <a:endParaRPr/>
                    </a:p>
                  </a:txBody>
                  <a:tcPr/>
                </a:tc>
                <a:tc>
                  <a:tcPr/>
                </a:tc>
              </a:tr>
              <a:tr h="340200">
                <a:tc>
                  <a:txBody>
                    <a:bodyPr/>
                    <a:p>
                      <a:pPr>
                        <a:lnSpc>
                          <a:spcPct val="100000"/>
                        </a:lnSpc>
                      </a:pPr>
                      <a:r>
                        <a:rPr b="1" lang="en-GB" sz="1100">
                          <a:solidFill>
                            <a:srgbClr val="000000"/>
                          </a:solidFill>
                          <a:latin typeface="微软雅黑"/>
                          <a:ea typeface="微软雅黑"/>
                        </a:rPr>
                        <a:t>工业污水处理</a:t>
                      </a:r>
                      <a:r>
                        <a:rPr b="1" lang="en-GB" sz="1100">
                          <a:solidFill>
                            <a:srgbClr val="000000"/>
                          </a:solidFill>
                          <a:latin typeface="微软雅黑"/>
                          <a:ea typeface="微软雅黑"/>
                        </a:rPr>
                        <a:t>:</a:t>
                      </a:r>
                      <a:endParaRPr/>
                    </a:p>
                  </a:txBody>
                  <a:tcPr/>
                </a:tc>
                <a:tc>
                  <a:txBody>
                    <a:bodyPr/>
                    <a:p>
                      <a:pPr>
                        <a:lnSpc>
                          <a:spcPct val="100000"/>
                        </a:lnSpc>
                      </a:pPr>
                      <a:r>
                        <a:rPr b="1" lang="en-GB" sz="1100">
                          <a:solidFill>
                            <a:srgbClr val="000000"/>
                          </a:solidFill>
                          <a:latin typeface="微软雅黑"/>
                          <a:ea typeface="微软雅黑"/>
                        </a:rPr>
                        <a:t>17,568</a:t>
                      </a:r>
                      <a:r>
                        <a:rPr b="1" lang="en-GB" sz="1100">
                          <a:solidFill>
                            <a:srgbClr val="000000"/>
                          </a:solidFill>
                          <a:latin typeface="微软雅黑"/>
                          <a:ea typeface="微软雅黑"/>
                        </a:rPr>
                        <a:t>吨</a:t>
                      </a:r>
                      <a:r>
                        <a:rPr b="1" lang="en-GB" sz="1100">
                          <a:solidFill>
                            <a:srgbClr val="000000"/>
                          </a:solidFill>
                          <a:latin typeface="微软雅黑"/>
                          <a:ea typeface="微软雅黑"/>
                        </a:rPr>
                        <a:t>/</a:t>
                      </a:r>
                      <a:r>
                        <a:rPr b="1" lang="en-GB" sz="1100">
                          <a:solidFill>
                            <a:srgbClr val="000000"/>
                          </a:solidFill>
                          <a:latin typeface="微软雅黑"/>
                          <a:ea typeface="微软雅黑"/>
                        </a:rPr>
                        <a:t>天</a:t>
                      </a:r>
                      <a:endParaRPr/>
                    </a:p>
                  </a:txBody>
                  <a:tcPr/>
                </a:tc>
                <a:tc>
                  <a:tcPr/>
                </a:tc>
              </a:tr>
              <a:tr h="340200">
                <a:tc>
                  <a:txBody>
                    <a:bodyPr/>
                    <a:p>
                      <a:pPr>
                        <a:lnSpc>
                          <a:spcPct val="100000"/>
                        </a:lnSpc>
                      </a:pPr>
                      <a:r>
                        <a:rPr b="1" lang="en-GB" sz="1100">
                          <a:solidFill>
                            <a:srgbClr val="000000"/>
                          </a:solidFill>
                          <a:latin typeface="微软雅黑"/>
                          <a:ea typeface="微软雅黑"/>
                        </a:rPr>
                        <a:t>再生水</a:t>
                      </a:r>
                      <a:r>
                        <a:rPr b="1" lang="en-GB" sz="1100">
                          <a:solidFill>
                            <a:srgbClr val="000000"/>
                          </a:solidFill>
                          <a:latin typeface="微软雅黑"/>
                          <a:ea typeface="微软雅黑"/>
                        </a:rPr>
                        <a:t>:</a:t>
                      </a:r>
                      <a:endParaRPr/>
                    </a:p>
                  </a:txBody>
                  <a:tcPr/>
                </a:tc>
                <a:tc>
                  <a:txBody>
                    <a:bodyPr/>
                    <a:p>
                      <a:pPr>
                        <a:lnSpc>
                          <a:spcPct val="100000"/>
                        </a:lnSpc>
                      </a:pPr>
                      <a:r>
                        <a:rPr b="1" lang="en-GB" sz="1100">
                          <a:solidFill>
                            <a:srgbClr val="000000"/>
                          </a:solidFill>
                          <a:latin typeface="微软雅黑"/>
                          <a:ea typeface="微软雅黑"/>
                        </a:rPr>
                        <a:t>40,000</a:t>
                      </a:r>
                      <a:r>
                        <a:rPr b="1" lang="en-GB" sz="1100">
                          <a:solidFill>
                            <a:srgbClr val="000000"/>
                          </a:solidFill>
                          <a:latin typeface="微软雅黑"/>
                          <a:ea typeface="微软雅黑"/>
                        </a:rPr>
                        <a:t>吨</a:t>
                      </a:r>
                      <a:r>
                        <a:rPr b="1" lang="en-GB" sz="1100">
                          <a:solidFill>
                            <a:srgbClr val="000000"/>
                          </a:solidFill>
                          <a:latin typeface="微软雅黑"/>
                          <a:ea typeface="微软雅黑"/>
                        </a:rPr>
                        <a:t>/</a:t>
                      </a:r>
                      <a:r>
                        <a:rPr b="1" lang="en-GB" sz="1100">
                          <a:solidFill>
                            <a:srgbClr val="000000"/>
                          </a:solidFill>
                          <a:latin typeface="微软雅黑"/>
                          <a:ea typeface="微软雅黑"/>
                        </a:rPr>
                        <a:t>天</a:t>
                      </a:r>
                      <a:endParaRPr/>
                    </a:p>
                  </a:txBody>
                  <a:tcPr/>
                </a:tc>
                <a:tc>
                  <a:tcPr/>
                </a:tc>
              </a:tr>
              <a:tr h="460440">
                <a:tc>
                  <a:txBody>
                    <a:bodyPr/>
                    <a:p>
                      <a:pPr>
                        <a:lnSpc>
                          <a:spcPct val="100000"/>
                        </a:lnSpc>
                      </a:pPr>
                      <a:r>
                        <a:rPr b="1" lang="en-GB" sz="1100">
                          <a:solidFill>
                            <a:srgbClr val="000000"/>
                          </a:solidFill>
                          <a:latin typeface="微软雅黑"/>
                          <a:ea typeface="微软雅黑"/>
                        </a:rPr>
                        <a:t>现场物流服务</a:t>
                      </a:r>
                      <a:r>
                        <a:rPr b="1" lang="en-GB" sz="1100">
                          <a:solidFill>
                            <a:srgbClr val="000000"/>
                          </a:solidFill>
                          <a:latin typeface="微软雅黑"/>
                          <a:ea typeface="微软雅黑"/>
                        </a:rPr>
                        <a:t>:</a:t>
                      </a:r>
                      <a:endParaRPr/>
                    </a:p>
                  </a:txBody>
                  <a:tcPr/>
                </a:tc>
                <a:tc>
                  <a:txBody>
                    <a:bodyPr/>
                    <a:p>
                      <a:pPr>
                        <a:lnSpc>
                          <a:spcPct val="100000"/>
                        </a:lnSpc>
                      </a:pPr>
                      <a:r>
                        <a:rPr b="1" lang="en-GB" sz="1100">
                          <a:solidFill>
                            <a:srgbClr val="000000"/>
                          </a:solidFill>
                          <a:latin typeface="微软雅黑"/>
                          <a:ea typeface="微软雅黑"/>
                        </a:rPr>
                        <a:t>25</a:t>
                      </a:r>
                      <a:r>
                        <a:rPr b="1" lang="en-GB" sz="1100">
                          <a:solidFill>
                            <a:srgbClr val="000000"/>
                          </a:solidFill>
                          <a:latin typeface="微软雅黑"/>
                          <a:ea typeface="微软雅黑"/>
                        </a:rPr>
                        <a:t>公里的服务管廊</a:t>
                      </a:r>
                      <a:endParaRPr/>
                    </a:p>
                  </a:txBody>
                  <a:tcPr/>
                </a:tc>
                <a:tc>
                  <a:tcPr/>
                </a:tc>
              </a:tr>
              <a:tr h="644760">
                <a:tc>
                  <a:txBody>
                    <a:bodyPr/>
                    <a:p>
                      <a:pPr>
                        <a:lnSpc>
                          <a:spcPct val="100000"/>
                        </a:lnSpc>
                      </a:pPr>
                      <a:r>
                        <a:rPr b="1" lang="en-GB" sz="1100">
                          <a:solidFill>
                            <a:srgbClr val="000000"/>
                          </a:solidFill>
                          <a:latin typeface="微软雅黑"/>
                          <a:ea typeface="微软雅黑"/>
                        </a:rPr>
                        <a:t>51,200</a:t>
                      </a:r>
                      <a:r>
                        <a:rPr b="1" lang="en-GB" sz="1100">
                          <a:solidFill>
                            <a:srgbClr val="000000"/>
                          </a:solidFill>
                          <a:latin typeface="微软雅黑"/>
                          <a:ea typeface="微软雅黑"/>
                        </a:rPr>
                        <a:t>立方米化学储藏库空间</a:t>
                      </a:r>
                      <a:endParaRPr/>
                    </a:p>
                  </a:txBody>
                  <a:tcPr/>
                </a:tc>
                <a:tc>
                  <a:tcPr/>
                </a:tc>
                <a:tc>
                  <a:tcPr/>
                </a:tc>
              </a:tr>
            </a:tbl>
          </a:graphicData>
        </a:graphic>
      </p:graphicFrame>
      <p:pic>
        <p:nvPicPr>
          <p:cNvPr id="261" name="Picture 157" descr=""/>
          <p:cNvPicPr/>
          <p:nvPr/>
        </p:nvPicPr>
        <p:blipFill>
          <a:blip r:embed="rId2"/>
          <a:stretch>
            <a:fillRect/>
          </a:stretch>
        </p:blipFill>
        <p:spPr>
          <a:xfrm>
            <a:off x="595440" y="1268640"/>
            <a:ext cx="1506600" cy="2470320"/>
          </a:xfrm>
          <a:prstGeom prst="rect">
            <a:avLst/>
          </a:prstGeom>
          <a:ln>
            <a:noFill/>
          </a:ln>
        </p:spPr>
      </p:pic>
      <p:pic>
        <p:nvPicPr>
          <p:cNvPr id="262" name="Picture 163" descr=""/>
          <p:cNvPicPr/>
          <p:nvPr/>
        </p:nvPicPr>
        <p:blipFill>
          <a:blip r:embed="rId3"/>
          <a:stretch>
            <a:fillRect/>
          </a:stretch>
        </p:blipFill>
        <p:spPr>
          <a:xfrm>
            <a:off x="5126040" y="1417320"/>
            <a:ext cx="3592440" cy="1594080"/>
          </a:xfrm>
          <a:prstGeom prst="rect">
            <a:avLst/>
          </a:prstGeom>
          <a:ln>
            <a:noFill/>
          </a:ln>
        </p:spPr>
      </p:pic>
      <p:sp>
        <p:nvSpPr>
          <p:cNvPr id="263" name="CustomShape 2"/>
          <p:cNvSpPr/>
          <p:nvPr/>
        </p:nvSpPr>
        <p:spPr>
          <a:xfrm>
            <a:off x="551880" y="4339800"/>
            <a:ext cx="3128040" cy="333360"/>
          </a:xfrm>
          <a:prstGeom prst="rect">
            <a:avLst/>
          </a:prstGeom>
          <a:solidFill>
            <a:srgbClr val="ffffff"/>
          </a:solidFill>
          <a:ln>
            <a:noFill/>
          </a:ln>
        </p:spPr>
        <p:txBody>
          <a:bodyPr lIns="90000" rIns="90000" tIns="45000" bIns="45000"/>
          <a:p>
            <a:pPr>
              <a:lnSpc>
                <a:spcPct val="100000"/>
              </a:lnSpc>
            </a:pPr>
            <a:r>
              <a:rPr lang="en-GB" sz="1600">
                <a:solidFill>
                  <a:srgbClr val="000000"/>
                </a:solidFill>
                <a:latin typeface="微软雅黑"/>
                <a:ea typeface="微软雅黑"/>
              </a:rPr>
              <a:t>减少温室气体，减碳达</a:t>
            </a:r>
            <a:r>
              <a:rPr lang="en-GB" sz="1600">
                <a:solidFill>
                  <a:srgbClr val="000000"/>
                </a:solidFill>
                <a:latin typeface="微软雅黑"/>
                <a:ea typeface="微软雅黑"/>
              </a:rPr>
              <a:t>50</a:t>
            </a:r>
            <a:r>
              <a:rPr lang="en-GB" sz="1600">
                <a:solidFill>
                  <a:srgbClr val="000000"/>
                </a:solidFill>
                <a:latin typeface="微软雅黑"/>
                <a:ea typeface="微软雅黑"/>
              </a:rPr>
              <a:t>％</a:t>
            </a:r>
            <a:endParaRPr/>
          </a:p>
        </p:txBody>
      </p:sp>
      <p:sp>
        <p:nvSpPr>
          <p:cNvPr id="264" name="CustomShape 3"/>
          <p:cNvSpPr/>
          <p:nvPr/>
        </p:nvSpPr>
        <p:spPr>
          <a:xfrm>
            <a:off x="566280" y="4854240"/>
            <a:ext cx="3113640" cy="333360"/>
          </a:xfrm>
          <a:prstGeom prst="rect">
            <a:avLst/>
          </a:prstGeom>
          <a:solidFill>
            <a:srgbClr val="ffffff"/>
          </a:solidFill>
          <a:ln>
            <a:noFill/>
          </a:ln>
        </p:spPr>
        <p:txBody>
          <a:bodyPr lIns="90000" rIns="90000" tIns="45000" bIns="45000"/>
          <a:p>
            <a:pPr>
              <a:lnSpc>
                <a:spcPct val="100000"/>
              </a:lnSpc>
            </a:pPr>
            <a:r>
              <a:rPr lang="en-GB" sz="1600">
                <a:solidFill>
                  <a:srgbClr val="000000"/>
                </a:solidFill>
                <a:latin typeface="微软雅黑"/>
                <a:ea typeface="微软雅黑"/>
              </a:rPr>
              <a:t>污水处理能力可达</a:t>
            </a:r>
            <a:r>
              <a:rPr lang="en-GB" sz="1600">
                <a:solidFill>
                  <a:srgbClr val="000000"/>
                </a:solidFill>
                <a:latin typeface="微软雅黑"/>
                <a:ea typeface="微软雅黑"/>
              </a:rPr>
              <a:t>375</a:t>
            </a:r>
            <a:r>
              <a:rPr lang="en-GB" sz="1600">
                <a:solidFill>
                  <a:srgbClr val="000000"/>
                </a:solidFill>
                <a:latin typeface="微软雅黑"/>
                <a:ea typeface="微软雅黑"/>
              </a:rPr>
              <a:t>万吨</a:t>
            </a:r>
            <a:r>
              <a:rPr lang="en-GB" sz="1600">
                <a:solidFill>
                  <a:srgbClr val="000000"/>
                </a:solidFill>
                <a:latin typeface="微软雅黑"/>
                <a:ea typeface="微软雅黑"/>
              </a:rPr>
              <a:t>/</a:t>
            </a:r>
            <a:r>
              <a:rPr lang="en-GB" sz="1600">
                <a:solidFill>
                  <a:srgbClr val="000000"/>
                </a:solidFill>
                <a:latin typeface="微软雅黑"/>
                <a:ea typeface="微软雅黑"/>
              </a:rPr>
              <a:t>天</a:t>
            </a:r>
            <a:endParaRPr/>
          </a:p>
        </p:txBody>
      </p:sp>
      <p:sp>
        <p:nvSpPr>
          <p:cNvPr id="265" name="CustomShape 4"/>
          <p:cNvSpPr/>
          <p:nvPr/>
        </p:nvSpPr>
        <p:spPr>
          <a:xfrm>
            <a:off x="567360" y="5360760"/>
            <a:ext cx="3113640" cy="333360"/>
          </a:xfrm>
          <a:prstGeom prst="rect">
            <a:avLst/>
          </a:prstGeom>
          <a:solidFill>
            <a:srgbClr val="ffffff"/>
          </a:solidFill>
          <a:ln>
            <a:noFill/>
          </a:ln>
        </p:spPr>
        <p:txBody>
          <a:bodyPr lIns="90000" rIns="90000" tIns="45000" bIns="45000"/>
          <a:p>
            <a:pPr>
              <a:lnSpc>
                <a:spcPct val="100000"/>
              </a:lnSpc>
            </a:pPr>
            <a:r>
              <a:rPr lang="en-GB" sz="1600">
                <a:solidFill>
                  <a:srgbClr val="000000"/>
                </a:solidFill>
                <a:latin typeface="微软雅黑"/>
                <a:ea typeface="微软雅黑"/>
              </a:rPr>
              <a:t>转废为能的能力</a:t>
            </a:r>
            <a:r>
              <a:rPr lang="en-GB" sz="1600">
                <a:solidFill>
                  <a:srgbClr val="000000"/>
                </a:solidFill>
                <a:latin typeface="微软雅黑"/>
                <a:ea typeface="微软雅黑"/>
              </a:rPr>
              <a:t>200</a:t>
            </a:r>
            <a:r>
              <a:rPr lang="en-GB" sz="1600">
                <a:solidFill>
                  <a:srgbClr val="000000"/>
                </a:solidFill>
                <a:latin typeface="微软雅黑"/>
                <a:ea typeface="微软雅黑"/>
              </a:rPr>
              <a:t>吨</a:t>
            </a:r>
            <a:r>
              <a:rPr lang="en-GB" sz="1600">
                <a:solidFill>
                  <a:srgbClr val="000000"/>
                </a:solidFill>
                <a:latin typeface="微软雅黑"/>
                <a:ea typeface="微软雅黑"/>
              </a:rPr>
              <a:t>/</a:t>
            </a:r>
            <a:r>
              <a:rPr lang="en-GB" sz="1600">
                <a:solidFill>
                  <a:srgbClr val="000000"/>
                </a:solidFill>
                <a:latin typeface="微软雅黑"/>
                <a:ea typeface="微软雅黑"/>
              </a:rPr>
              <a:t>时</a:t>
            </a:r>
            <a:endParaRPr/>
          </a:p>
        </p:txBody>
      </p:sp>
      <p:sp>
        <p:nvSpPr>
          <p:cNvPr id="266" name="CustomShape 5"/>
          <p:cNvSpPr/>
          <p:nvPr/>
        </p:nvSpPr>
        <p:spPr>
          <a:xfrm>
            <a:off x="5212080" y="5887800"/>
            <a:ext cx="3523320" cy="454320"/>
          </a:xfrm>
          <a:prstGeom prst="rect">
            <a:avLst/>
          </a:prstGeom>
          <a:solidFill>
            <a:srgbClr val="ffffff"/>
          </a:solidFill>
          <a:ln>
            <a:noFill/>
          </a:ln>
        </p:spPr>
        <p:txBody>
          <a:bodyPr lIns="90000" rIns="90000" tIns="45000" bIns="45000"/>
          <a:p>
            <a:pPr>
              <a:lnSpc>
                <a:spcPct val="100000"/>
              </a:lnSpc>
            </a:pPr>
            <a:r>
              <a:rPr b="1" lang="en-GB" sz="1200">
                <a:solidFill>
                  <a:srgbClr val="000000"/>
                </a:solidFill>
                <a:latin typeface="微软雅黑"/>
                <a:ea typeface="微软雅黑"/>
              </a:rPr>
              <a:t>以上数据来自《胜科中国</a:t>
            </a:r>
            <a:r>
              <a:rPr b="1" lang="en-GB" sz="1200">
                <a:solidFill>
                  <a:srgbClr val="000000"/>
                </a:solidFill>
                <a:latin typeface="微软雅黑"/>
                <a:ea typeface="微软雅黑"/>
              </a:rPr>
              <a:t>2011</a:t>
            </a:r>
            <a:r>
              <a:rPr b="1" lang="en-GB" sz="1200">
                <a:solidFill>
                  <a:srgbClr val="000000"/>
                </a:solidFill>
                <a:latin typeface="微软雅黑"/>
                <a:ea typeface="微软雅黑"/>
              </a:rPr>
              <a:t>工业实况与数据》</a:t>
            </a:r>
            <a:endParaRPr/>
          </a:p>
        </p:txBody>
      </p:sp>
      <p:sp>
        <p:nvSpPr>
          <p:cNvPr id="267" name="CustomShape 6"/>
          <p:cNvSpPr/>
          <p:nvPr/>
        </p:nvSpPr>
        <p:spPr>
          <a:xfrm>
            <a:off x="2880" y="-43560"/>
            <a:ext cx="6500880" cy="1004400"/>
          </a:xfrm>
          <a:prstGeom prst="rect">
            <a:avLst/>
          </a:prstGeom>
          <a:noFill/>
          <a:ln>
            <a:noFill/>
          </a:ln>
        </p:spPr>
        <p:txBody>
          <a:bodyPr wrap="none" lIns="90000" rIns="90000" tIns="45000" bIns="45000"/>
          <a:p>
            <a:pPr>
              <a:lnSpc>
                <a:spcPct val="150000"/>
              </a:lnSpc>
            </a:pPr>
            <a:r>
              <a:rPr b="1" lang="en-GB" sz="2000">
                <a:solidFill>
                  <a:srgbClr val="002060"/>
                </a:solidFill>
                <a:latin typeface="微软雅黑"/>
                <a:ea typeface="微软雅黑"/>
              </a:rPr>
              <a:t>国外案例——</a:t>
            </a:r>
            <a:endParaRPr/>
          </a:p>
          <a:p>
            <a:pPr>
              <a:lnSpc>
                <a:spcPct val="150000"/>
              </a:lnSpc>
            </a:pPr>
            <a:r>
              <a:rPr b="1" lang="en-GB" sz="2000">
                <a:solidFill>
                  <a:srgbClr val="002060"/>
                </a:solidFill>
                <a:latin typeface="微软雅黑"/>
                <a:ea typeface="微软雅黑"/>
              </a:rPr>
              <a:t>新加坡裕廊岛—</a:t>
            </a:r>
            <a:r>
              <a:rPr b="1" lang="en-GB" sz="2000">
                <a:solidFill>
                  <a:srgbClr val="002060"/>
                </a:solidFill>
                <a:latin typeface="微软雅黑"/>
                <a:ea typeface="微软雅黑"/>
              </a:rPr>
              <a:t>Sembcorp</a:t>
            </a:r>
            <a:r>
              <a:rPr b="1" lang="en-GB" sz="2000">
                <a:solidFill>
                  <a:srgbClr val="002060"/>
                </a:solidFill>
                <a:latin typeface="微软雅黑"/>
                <a:ea typeface="微软雅黑"/>
              </a:rPr>
              <a:t>多元化公共事业解决方案</a:t>
            </a:r>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8" name="CustomShape 1"/>
          <p:cNvSpPr/>
          <p:nvPr/>
        </p:nvSpPr>
        <p:spPr>
          <a:xfrm>
            <a:off x="3911040" y="2149560"/>
            <a:ext cx="2771640" cy="516600"/>
          </a:xfrm>
          <a:prstGeom prst="rect">
            <a:avLst/>
          </a:prstGeom>
          <a:noFill/>
          <a:ln>
            <a:noFill/>
          </a:ln>
        </p:spPr>
        <p:txBody>
          <a:bodyPr wrap="none" lIns="90000" rIns="90000" tIns="45000" bIns="45000"/>
          <a:p>
            <a:pPr>
              <a:lnSpc>
                <a:spcPct val="100000"/>
              </a:lnSpc>
            </a:pPr>
            <a:r>
              <a:rPr b="1" lang="en-GB" sz="2800">
                <a:solidFill>
                  <a:srgbClr val="808080"/>
                </a:solidFill>
                <a:latin typeface="微软雅黑"/>
                <a:ea typeface="微软雅黑"/>
              </a:rPr>
              <a:t>市场现状及趋势</a:t>
            </a:r>
            <a:endParaRPr/>
          </a:p>
        </p:txBody>
      </p:sp>
      <p:sp>
        <p:nvSpPr>
          <p:cNvPr id="269" name="CustomShape 2"/>
          <p:cNvSpPr/>
          <p:nvPr/>
        </p:nvSpPr>
        <p:spPr>
          <a:xfrm>
            <a:off x="3911040" y="2830680"/>
            <a:ext cx="2771640" cy="516600"/>
          </a:xfrm>
          <a:prstGeom prst="rect">
            <a:avLst/>
          </a:prstGeom>
          <a:noFill/>
          <a:ln>
            <a:noFill/>
          </a:ln>
        </p:spPr>
        <p:txBody>
          <a:bodyPr wrap="none" lIns="90000" rIns="90000" tIns="45000" bIns="45000"/>
          <a:p>
            <a:pPr>
              <a:lnSpc>
                <a:spcPct val="100000"/>
              </a:lnSpc>
            </a:pPr>
            <a:r>
              <a:rPr b="1" lang="en-GB" sz="2800">
                <a:solidFill>
                  <a:srgbClr val="808080"/>
                </a:solidFill>
                <a:latin typeface="微软雅黑"/>
                <a:ea typeface="微软雅黑"/>
              </a:rPr>
              <a:t>国内外先进案例</a:t>
            </a:r>
            <a:endParaRPr/>
          </a:p>
        </p:txBody>
      </p:sp>
      <p:sp>
        <p:nvSpPr>
          <p:cNvPr id="270" name="CustomShape 3"/>
          <p:cNvSpPr/>
          <p:nvPr/>
        </p:nvSpPr>
        <p:spPr>
          <a:xfrm>
            <a:off x="3911040" y="3511440"/>
            <a:ext cx="2771640" cy="516600"/>
          </a:xfrm>
          <a:prstGeom prst="rect">
            <a:avLst/>
          </a:prstGeom>
          <a:solidFill>
            <a:srgbClr val="0070c0"/>
          </a:solidFill>
          <a:ln>
            <a:noFill/>
          </a:ln>
        </p:spPr>
        <p:txBody>
          <a:bodyPr wrap="none" lIns="90000" rIns="90000" tIns="45000" bIns="45000"/>
          <a:p>
            <a:pPr>
              <a:lnSpc>
                <a:spcPct val="100000"/>
              </a:lnSpc>
            </a:pPr>
            <a:r>
              <a:rPr b="1" lang="en-GB" sz="2800">
                <a:solidFill>
                  <a:srgbClr val="ffffff"/>
                </a:solidFill>
                <a:latin typeface="微软雅黑"/>
                <a:ea typeface="微软雅黑"/>
              </a:rPr>
              <a:t>陕鼓能量岛目标</a:t>
            </a:r>
            <a:endParaRPr/>
          </a:p>
        </p:txBody>
      </p:sp>
      <p:sp>
        <p:nvSpPr>
          <p:cNvPr id="271" name="CustomShape 4"/>
          <p:cNvSpPr/>
          <p:nvPr/>
        </p:nvSpPr>
        <p:spPr>
          <a:xfrm>
            <a:off x="3911040" y="4191120"/>
            <a:ext cx="2771640" cy="516600"/>
          </a:xfrm>
          <a:prstGeom prst="rect">
            <a:avLst/>
          </a:prstGeom>
          <a:noFill/>
          <a:ln>
            <a:noFill/>
          </a:ln>
        </p:spPr>
        <p:txBody>
          <a:bodyPr wrap="none" lIns="90000" rIns="90000" tIns="45000" bIns="45000"/>
          <a:p>
            <a:pPr>
              <a:lnSpc>
                <a:spcPct val="100000"/>
              </a:lnSpc>
            </a:pPr>
            <a:r>
              <a:rPr b="1" lang="en-GB" sz="2800">
                <a:solidFill>
                  <a:srgbClr val="808080"/>
                </a:solidFill>
                <a:latin typeface="微软雅黑"/>
                <a:ea typeface="微软雅黑"/>
              </a:rPr>
              <a:t>代王工作区方案</a:t>
            </a:r>
            <a:endParaRPr/>
          </a:p>
        </p:txBody>
      </p:sp>
      <p:sp>
        <p:nvSpPr>
          <p:cNvPr id="272" name="Line 5"/>
          <p:cNvSpPr/>
          <p:nvPr/>
        </p:nvSpPr>
        <p:spPr>
          <a:xfrm flipV="1">
            <a:off x="2374560" y="1828800"/>
            <a:ext cx="0" cy="3206520"/>
          </a:xfrm>
          <a:prstGeom prst="line">
            <a:avLst/>
          </a:prstGeom>
          <a:ln w="9360">
            <a:solidFill>
              <a:srgbClr val="0070c0"/>
            </a:solidFill>
            <a:round/>
          </a:ln>
        </p:spPr>
      </p:sp>
      <p:sp>
        <p:nvSpPr>
          <p:cNvPr id="273" name="Line 6"/>
          <p:cNvSpPr/>
          <p:nvPr/>
        </p:nvSpPr>
        <p:spPr>
          <a:xfrm>
            <a:off x="860400" y="1828800"/>
            <a:ext cx="7137360" cy="0"/>
          </a:xfrm>
          <a:prstGeom prst="line">
            <a:avLst/>
          </a:prstGeom>
          <a:ln w="9360">
            <a:solidFill>
              <a:srgbClr val="0070c0"/>
            </a:solidFill>
            <a:round/>
          </a:ln>
        </p:spPr>
      </p:sp>
      <p:sp>
        <p:nvSpPr>
          <p:cNvPr id="274" name="CustomShape 7"/>
          <p:cNvSpPr/>
          <p:nvPr/>
        </p:nvSpPr>
        <p:spPr>
          <a:xfrm>
            <a:off x="1074600" y="1263600"/>
            <a:ext cx="994680" cy="577440"/>
          </a:xfrm>
          <a:prstGeom prst="rect">
            <a:avLst/>
          </a:prstGeom>
          <a:noFill/>
          <a:ln>
            <a:noFill/>
          </a:ln>
        </p:spPr>
        <p:txBody>
          <a:bodyPr wrap="none" lIns="90000" rIns="90000" tIns="45000" bIns="45000"/>
          <a:p>
            <a:pPr algn="ctr">
              <a:lnSpc>
                <a:spcPct val="100000"/>
              </a:lnSpc>
            </a:pPr>
            <a:r>
              <a:rPr lang="en-GB" sz="3200">
                <a:solidFill>
                  <a:srgbClr val="808080"/>
                </a:solidFill>
                <a:latin typeface="微软雅黑"/>
                <a:ea typeface="微软雅黑"/>
              </a:rPr>
              <a:t>目录</a:t>
            </a:r>
            <a:endParaRPr/>
          </a:p>
        </p:txBody>
      </p:sp>
      <p:sp>
        <p:nvSpPr>
          <p:cNvPr id="275" name="CustomShape 8"/>
          <p:cNvSpPr/>
          <p:nvPr/>
        </p:nvSpPr>
        <p:spPr>
          <a:xfrm>
            <a:off x="860400" y="1533600"/>
            <a:ext cx="307080" cy="43560"/>
          </a:xfrm>
          <a:prstGeom prst="rect">
            <a:avLst/>
          </a:prstGeom>
          <a:solidFill>
            <a:srgbClr val="0070c0"/>
          </a:solidFill>
          <a:ln>
            <a:noFill/>
          </a:ln>
        </p:spPr>
      </p:sp>
      <p:sp>
        <p:nvSpPr>
          <p:cNvPr id="276" name="CustomShape 9"/>
          <p:cNvSpPr/>
          <p:nvPr/>
        </p:nvSpPr>
        <p:spPr>
          <a:xfrm>
            <a:off x="2075040" y="1533600"/>
            <a:ext cx="308880" cy="43560"/>
          </a:xfrm>
          <a:prstGeom prst="rect">
            <a:avLst/>
          </a:prstGeom>
          <a:solidFill>
            <a:srgbClr val="0070c0"/>
          </a:solidFill>
          <a:ln>
            <a:noFill/>
          </a:ln>
        </p:spPr>
      </p:sp>
      <p:sp>
        <p:nvSpPr>
          <p:cNvPr id="277" name="CustomShape 10"/>
          <p:cNvSpPr/>
          <p:nvPr/>
        </p:nvSpPr>
        <p:spPr>
          <a:xfrm>
            <a:off x="2392560" y="1836720"/>
            <a:ext cx="1585800" cy="3122640"/>
          </a:xfrm>
          <a:prstGeom prst="rect">
            <a:avLst/>
          </a:prstGeom>
          <a:noFill/>
          <a:ln>
            <a:noFill/>
          </a:ln>
        </p:spPr>
        <p:txBody>
          <a:bodyPr wrap="none" lIns="90000" rIns="90000" tIns="45000" bIns="45000"/>
          <a:p>
            <a:pPr>
              <a:lnSpc>
                <a:spcPct val="100000"/>
              </a:lnSpc>
            </a:pPr>
            <a:r>
              <a:rPr b="1" lang="en-GB" sz="19900">
                <a:solidFill>
                  <a:srgbClr val="0070c0"/>
                </a:solidFill>
                <a:latin typeface="Arial"/>
                <a:ea typeface="宋体"/>
              </a:rPr>
              <a:t>3</a:t>
            </a:r>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